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00ba1c94f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7d5fd16a94d02"/>
  </p:sldMasterIdLst>
  <p:sldIdLst>
    <p:sldId xmlns:r="http://schemas.openxmlformats.org/officeDocument/2006/relationships" id="256" r:id="R875aa06d4e374f9d"/>
    <p:sldId xmlns:r="http://schemas.openxmlformats.org/officeDocument/2006/relationships" id="257" r:id="R6a0d88952b414335"/>
    <p:sldId xmlns:r="http://schemas.openxmlformats.org/officeDocument/2006/relationships" id="258" r:id="R638cab78ba2943fb"/>
    <p:sldId xmlns:r="http://schemas.openxmlformats.org/officeDocument/2006/relationships" id="259" r:id="R59cfe4df6dd54f48"/>
    <p:sldId xmlns:r="http://schemas.openxmlformats.org/officeDocument/2006/relationships" id="260" r:id="Rf1bef133d399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7d5fd16a94d02" /><Relationship Type="http://schemas.openxmlformats.org/officeDocument/2006/relationships/slide" Target="/ppt/slides/slide1.xml" Id="R875aa06d4e374f9d" /><Relationship Type="http://schemas.openxmlformats.org/officeDocument/2006/relationships/slide" Target="/ppt/slides/slide2.xml" Id="R6a0d88952b414335" /><Relationship Type="http://schemas.openxmlformats.org/officeDocument/2006/relationships/slide" Target="/ppt/slides/slide3.xml" Id="R638cab78ba2943fb" /><Relationship Type="http://schemas.openxmlformats.org/officeDocument/2006/relationships/slide" Target="/ppt/slides/slide4.xml" Id="R59cfe4df6dd54f48" /><Relationship Type="http://schemas.openxmlformats.org/officeDocument/2006/relationships/slide" Target="/ppt/slides/slide5.xml" Id="Rf1bef133d399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898108aae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bda81e7f4e1f" /><Relationship Type="http://schemas.openxmlformats.org/officeDocument/2006/relationships/theme" Target="/ppt/slideMasters/theme/theme1.xml" Id="R84a6a7d20b73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6bda81e7f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04d1b225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e46bc646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9e49bc87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7bfb97be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fa98e0c2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SOKN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25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kirkekontoret@nore.kirken.no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SOKN</a:t>
            </a:r>
          </a:p>
        </p:txBody>
      </p:sp>
    </p:spTree>
  </p:cSld>
  <p:clrMapOvr>
    <a:masterClrMapping xmlns:a="http://schemas.openxmlformats.org/drawingml/2006/main"/>
  </p:clrMapOvr>
</p:sld>
</file>