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6be705e88744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9dc9a105c64372"/>
  </p:sldMasterIdLst>
  <p:sldIdLst>
    <p:sldId xmlns:r="http://schemas.openxmlformats.org/officeDocument/2006/relationships" id="256" r:id="Rcad72756665b4d32"/>
    <p:sldId xmlns:r="http://schemas.openxmlformats.org/officeDocument/2006/relationships" id="257" r:id="Reee99364f9ed405d"/>
    <p:sldId xmlns:r="http://schemas.openxmlformats.org/officeDocument/2006/relationships" id="258" r:id="R0b8d39e8c3b147b6"/>
    <p:sldId xmlns:r="http://schemas.openxmlformats.org/officeDocument/2006/relationships" id="259" r:id="R793efb71227a45dc"/>
    <p:sldId xmlns:r="http://schemas.openxmlformats.org/officeDocument/2006/relationships" id="260" r:id="Rb2e4bcdbfc434d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dc9a105c64372" /><Relationship Type="http://schemas.openxmlformats.org/officeDocument/2006/relationships/slide" Target="/ppt/slides/slide1.xml" Id="Rcad72756665b4d32" /><Relationship Type="http://schemas.openxmlformats.org/officeDocument/2006/relationships/slide" Target="/ppt/slides/slide2.xml" Id="Reee99364f9ed405d" /><Relationship Type="http://schemas.openxmlformats.org/officeDocument/2006/relationships/slide" Target="/ppt/slides/slide3.xml" Id="R0b8d39e8c3b147b6" /><Relationship Type="http://schemas.openxmlformats.org/officeDocument/2006/relationships/slide" Target="/ppt/slides/slide4.xml" Id="R793efb71227a45dc" /><Relationship Type="http://schemas.openxmlformats.org/officeDocument/2006/relationships/slide" Target="/ppt/slides/slide5.xml" Id="Rb2e4bcdbfc434d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0b8f6d1ad46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1ad6cb273449c" /><Relationship Type="http://schemas.openxmlformats.org/officeDocument/2006/relationships/theme" Target="/ppt/slideMasters/theme/theme1.xml" Id="Re7a14a9992574a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01ad6cb27344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f73f63aef4d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feb2079a74e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41eb8156c4d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e14fcc74446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65bf852ad48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 OG UVDAL KIRKELIGE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 OG UVDAL KIRKELIGE FELLESRÅD ble etablert [år] og holder til i Rødberg.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74 25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kirkevergen@nore.kirken.no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www.nore.kirken.no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976 990 463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KIRKELIGE FELLESRÅD</a:t>
            </a:r>
          </a:p>
        </p:txBody>
      </p:sp>
    </p:spTree>
  </p:cSld>
  <p:clrMapOvr>
    <a:masterClrMapping xmlns:a="http://schemas.openxmlformats.org/drawingml/2006/main"/>
  </p:clrMapOvr>
</p:sld>
</file>