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319b22a84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25e118705460f"/>
  </p:sldMasterIdLst>
  <p:sldIdLst>
    <p:sldId xmlns:r="http://schemas.openxmlformats.org/officeDocument/2006/relationships" id="256" r:id="R50ddb33b8c074920"/>
    <p:sldId xmlns:r="http://schemas.openxmlformats.org/officeDocument/2006/relationships" id="257" r:id="R7b0f964f10c146c4"/>
    <p:sldId xmlns:r="http://schemas.openxmlformats.org/officeDocument/2006/relationships" id="258" r:id="R6da0ebc144514766"/>
    <p:sldId xmlns:r="http://schemas.openxmlformats.org/officeDocument/2006/relationships" id="259" r:id="Re061f0c74aa24fa2"/>
    <p:sldId xmlns:r="http://schemas.openxmlformats.org/officeDocument/2006/relationships" id="260" r:id="R9e07534c4e2546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25e118705460f" /><Relationship Type="http://schemas.openxmlformats.org/officeDocument/2006/relationships/slide" Target="/ppt/slides/slide1.xml" Id="R50ddb33b8c074920" /><Relationship Type="http://schemas.openxmlformats.org/officeDocument/2006/relationships/slide" Target="/ppt/slides/slide2.xml" Id="R7b0f964f10c146c4" /><Relationship Type="http://schemas.openxmlformats.org/officeDocument/2006/relationships/slide" Target="/ppt/slides/slide3.xml" Id="R6da0ebc144514766" /><Relationship Type="http://schemas.openxmlformats.org/officeDocument/2006/relationships/slide" Target="/ppt/slides/slide4.xml" Id="Re061f0c74aa24fa2" /><Relationship Type="http://schemas.openxmlformats.org/officeDocument/2006/relationships/slide" Target="/ppt/slides/slide5.xml" Id="R9e07534c4e2546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f1f73acc9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686e109cd4efd" /><Relationship Type="http://schemas.openxmlformats.org/officeDocument/2006/relationships/theme" Target="/ppt/slideMasters/theme/theme1.xml" Id="R082d1c1daac0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686e109cd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40f08a936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2c8f7a7e34b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e89e48a7c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88620b75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d501e3619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