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42231bc76ce435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cb6477b1db94d4b"/>
  </p:sldMasterIdLst>
  <p:sldIdLst>
    <p:sldId xmlns:r="http://schemas.openxmlformats.org/officeDocument/2006/relationships" id="256" r:id="R2ca6cc27e9fc4da5"/>
    <p:sldId xmlns:r="http://schemas.openxmlformats.org/officeDocument/2006/relationships" id="257" r:id="R593483c5f3184826"/>
    <p:sldId xmlns:r="http://schemas.openxmlformats.org/officeDocument/2006/relationships" id="258" r:id="Ra3212594179e4c69"/>
    <p:sldId xmlns:r="http://schemas.openxmlformats.org/officeDocument/2006/relationships" id="259" r:id="R5e83e5c85b7b43b9"/>
    <p:sldId xmlns:r="http://schemas.openxmlformats.org/officeDocument/2006/relationships" id="260" r:id="R000b015dbcfa4b8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cb6477b1db94d4b" /><Relationship Type="http://schemas.openxmlformats.org/officeDocument/2006/relationships/slide" Target="/ppt/slides/slide1.xml" Id="R2ca6cc27e9fc4da5" /><Relationship Type="http://schemas.openxmlformats.org/officeDocument/2006/relationships/slide" Target="/ppt/slides/slide2.xml" Id="R593483c5f3184826" /><Relationship Type="http://schemas.openxmlformats.org/officeDocument/2006/relationships/slide" Target="/ppt/slides/slide3.xml" Id="Ra3212594179e4c69" /><Relationship Type="http://schemas.openxmlformats.org/officeDocument/2006/relationships/slide" Target="/ppt/slides/slide4.xml" Id="R5e83e5c85b7b43b9" /><Relationship Type="http://schemas.openxmlformats.org/officeDocument/2006/relationships/slide" Target="/ppt/slides/slide5.xml" Id="R000b015dbcfa4b8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82719bf2efe43e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b42fe5eff24be7" /><Relationship Type="http://schemas.openxmlformats.org/officeDocument/2006/relationships/theme" Target="/ppt/slideMasters/theme/theme1.xml" Id="Rad6028c5e43d410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9b42fe5eff24be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ae2bd82e3045a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b9bc61fd5b437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5f19dd91b6451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15b709cddf4ba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e6c148eab84da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BAMBLE OG HERRE SOKN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BAMBLE OG HERRE SOKN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BAMBLE OG HERRE SOKN ble etablert [år] og holder til i Stathelle.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BAMBLE OG HERRE SOKN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BAMBLE OG HERRE SOKN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BAMBLE OG HERRE SOKN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Europaveien 472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3967 Stathelle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35 96 69 90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bamble.menighetskontor@bamble.kommune.no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www.bamble.kirken.no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976 991 354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BAMBLE OG HERRE SOKN</a:t>
            </a:r>
          </a:p>
        </p:txBody>
      </p:sp>
    </p:spTree>
  </p:cSld>
  <p:clrMapOvr>
    <a:masterClrMapping xmlns:a="http://schemas.openxmlformats.org/drawingml/2006/main"/>
  </p:clrMapOvr>
</p:sld>
</file>