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aa54c058a141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fb7e36f2a640a0"/>
  </p:sldMasterIdLst>
  <p:sldIdLst>
    <p:sldId xmlns:r="http://schemas.openxmlformats.org/officeDocument/2006/relationships" id="256" r:id="R19b50ec8b1ea4233"/>
    <p:sldId xmlns:r="http://schemas.openxmlformats.org/officeDocument/2006/relationships" id="257" r:id="R6e7e9c1716a640d4"/>
    <p:sldId xmlns:r="http://schemas.openxmlformats.org/officeDocument/2006/relationships" id="258" r:id="R983d496922cc4c47"/>
    <p:sldId xmlns:r="http://schemas.openxmlformats.org/officeDocument/2006/relationships" id="259" r:id="Rb5fe84929736441d"/>
    <p:sldId xmlns:r="http://schemas.openxmlformats.org/officeDocument/2006/relationships" id="260" r:id="R0fefde2fab0446bd"/>
    <p:sldId xmlns:r="http://schemas.openxmlformats.org/officeDocument/2006/relationships" id="261" r:id="Rddb3345a45584f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fb7e36f2a640a0" /><Relationship Type="http://schemas.openxmlformats.org/officeDocument/2006/relationships/slide" Target="/ppt/slides/slide1.xml" Id="R19b50ec8b1ea4233" /><Relationship Type="http://schemas.openxmlformats.org/officeDocument/2006/relationships/slide" Target="/ppt/slides/slide2.xml" Id="R6e7e9c1716a640d4" /><Relationship Type="http://schemas.openxmlformats.org/officeDocument/2006/relationships/slide" Target="/ppt/slides/slide3.xml" Id="R983d496922cc4c47" /><Relationship Type="http://schemas.openxmlformats.org/officeDocument/2006/relationships/slide" Target="/ppt/slides/slide4.xml" Id="Rb5fe84929736441d" /><Relationship Type="http://schemas.openxmlformats.org/officeDocument/2006/relationships/slide" Target="/ppt/slides/slide5.xml" Id="R0fefde2fab0446bd" /><Relationship Type="http://schemas.openxmlformats.org/officeDocument/2006/relationships/slide" Target="/ppt/slides/slide6.xml" Id="Rddb3345a45584f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bd50369fab48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9872acacaf48b6" /><Relationship Type="http://schemas.openxmlformats.org/officeDocument/2006/relationships/theme" Target="/ppt/slideMasters/theme/theme1.xml" Id="R8202648be42443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9872acacaf48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fd08d4dd6242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aaa42573342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b61ac6578647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768cc021740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9074e223004e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1dae59938d40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RJUKAN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Kirkebakken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www.kirken.tinn.no/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976 991 621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