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345e59a07e4a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473d0f17d048ba"/>
  </p:sldMasterIdLst>
  <p:sldIdLst>
    <p:sldId xmlns:r="http://schemas.openxmlformats.org/officeDocument/2006/relationships" id="256" r:id="R30d3fb586ce54c27"/>
    <p:sldId xmlns:r="http://schemas.openxmlformats.org/officeDocument/2006/relationships" id="257" r:id="R455a6990669e4999"/>
    <p:sldId xmlns:r="http://schemas.openxmlformats.org/officeDocument/2006/relationships" id="258" r:id="R9e36c46c71664e1d"/>
    <p:sldId xmlns:r="http://schemas.openxmlformats.org/officeDocument/2006/relationships" id="259" r:id="Re42b923558d349e0"/>
    <p:sldId xmlns:r="http://schemas.openxmlformats.org/officeDocument/2006/relationships" id="260" r:id="R26d5d005fd4a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73d0f17d048ba" /><Relationship Type="http://schemas.openxmlformats.org/officeDocument/2006/relationships/slide" Target="/ppt/slides/slide1.xml" Id="R30d3fb586ce54c27" /><Relationship Type="http://schemas.openxmlformats.org/officeDocument/2006/relationships/slide" Target="/ppt/slides/slide2.xml" Id="R455a6990669e4999" /><Relationship Type="http://schemas.openxmlformats.org/officeDocument/2006/relationships/slide" Target="/ppt/slides/slide3.xml" Id="R9e36c46c71664e1d" /><Relationship Type="http://schemas.openxmlformats.org/officeDocument/2006/relationships/slide" Target="/ppt/slides/slide4.xml" Id="Re42b923558d349e0" /><Relationship Type="http://schemas.openxmlformats.org/officeDocument/2006/relationships/slide" Target="/ppt/slides/slide5.xml" Id="R26d5d005fd4a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f633e08ad4f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895cdc0cf4ea1" /><Relationship Type="http://schemas.openxmlformats.org/officeDocument/2006/relationships/theme" Target="/ppt/slideMasters/theme/theme1.xml" Id="Red8bbe8bd4f04e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8895cdc0cf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3401641534a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46224e91442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6ab7cd51a4e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aeb7a8be849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81ff077f6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RJUKAN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RJUKAN SOKN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08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post@kirken.tinn.no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www.kirken.tinn.no/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