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140ef5dc4a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6ac64fc3844c7"/>
  </p:sldMasterIdLst>
  <p:sldIdLst>
    <p:sldId xmlns:r="http://schemas.openxmlformats.org/officeDocument/2006/relationships" id="256" r:id="R7e99e92482b5447b"/>
    <p:sldId xmlns:r="http://schemas.openxmlformats.org/officeDocument/2006/relationships" id="257" r:id="R60f39e1ccc89490c"/>
    <p:sldId xmlns:r="http://schemas.openxmlformats.org/officeDocument/2006/relationships" id="258" r:id="Rd44189ac55384004"/>
    <p:sldId xmlns:r="http://schemas.openxmlformats.org/officeDocument/2006/relationships" id="259" r:id="Rf502dfb81336431a"/>
    <p:sldId xmlns:r="http://schemas.openxmlformats.org/officeDocument/2006/relationships" id="260" r:id="R74d9ab90a2de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6ac64fc3844c7" /><Relationship Type="http://schemas.openxmlformats.org/officeDocument/2006/relationships/slide" Target="/ppt/slides/slide1.xml" Id="R7e99e92482b5447b" /><Relationship Type="http://schemas.openxmlformats.org/officeDocument/2006/relationships/slide" Target="/ppt/slides/slide2.xml" Id="R60f39e1ccc89490c" /><Relationship Type="http://schemas.openxmlformats.org/officeDocument/2006/relationships/slide" Target="/ppt/slides/slide3.xml" Id="Rd44189ac55384004" /><Relationship Type="http://schemas.openxmlformats.org/officeDocument/2006/relationships/slide" Target="/ppt/slides/slide4.xml" Id="Rf502dfb81336431a" /><Relationship Type="http://schemas.openxmlformats.org/officeDocument/2006/relationships/slide" Target="/ppt/slides/slide5.xml" Id="R74d9ab90a2de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5d82980ce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985ddc178459c" /><Relationship Type="http://schemas.openxmlformats.org/officeDocument/2006/relationships/theme" Target="/ppt/slideMasters/theme/theme1.xml" Id="R8678565ce097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985ddc17845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2a4fcff00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14717e57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481b6f4f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0f4e76c2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a6644971c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BARBU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BARBU SOKN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Nyli terrasse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4844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34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barbu.menighet@agderkirken.no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www.arendal.kirken.no/barbu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976 992 083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BARBU SOKN</a:t>
            </a:r>
          </a:p>
        </p:txBody>
      </p:sp>
    </p:spTree>
  </p:cSld>
  <p:clrMapOvr>
    <a:masterClrMapping xmlns:a="http://schemas.openxmlformats.org/drawingml/2006/main"/>
  </p:clrMapOvr>
</p:sld>
</file>