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06bc9a94d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9b86a2f984777"/>
  </p:sldMasterIdLst>
  <p:sldIdLst>
    <p:sldId xmlns:r="http://schemas.openxmlformats.org/officeDocument/2006/relationships" id="256" r:id="Rb43d68432691480a"/>
    <p:sldId xmlns:r="http://schemas.openxmlformats.org/officeDocument/2006/relationships" id="257" r:id="R9810b0ae50774bdb"/>
    <p:sldId xmlns:r="http://schemas.openxmlformats.org/officeDocument/2006/relationships" id="258" r:id="Rd24388a4bda84a3c"/>
    <p:sldId xmlns:r="http://schemas.openxmlformats.org/officeDocument/2006/relationships" id="259" r:id="Rfe29febf523440b2"/>
    <p:sldId xmlns:r="http://schemas.openxmlformats.org/officeDocument/2006/relationships" id="260" r:id="R1be3f000a425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9b86a2f984777" /><Relationship Type="http://schemas.openxmlformats.org/officeDocument/2006/relationships/slide" Target="/ppt/slides/slide1.xml" Id="Rb43d68432691480a" /><Relationship Type="http://schemas.openxmlformats.org/officeDocument/2006/relationships/slide" Target="/ppt/slides/slide2.xml" Id="R9810b0ae50774bdb" /><Relationship Type="http://schemas.openxmlformats.org/officeDocument/2006/relationships/slide" Target="/ppt/slides/slide3.xml" Id="Rd24388a4bda84a3c" /><Relationship Type="http://schemas.openxmlformats.org/officeDocument/2006/relationships/slide" Target="/ppt/slides/slide4.xml" Id="Rfe29febf523440b2" /><Relationship Type="http://schemas.openxmlformats.org/officeDocument/2006/relationships/slide" Target="/ppt/slides/slide5.xml" Id="R1be3f000a425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8b217fd2a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b3f95db2e477f" /><Relationship Type="http://schemas.openxmlformats.org/officeDocument/2006/relationships/theme" Target="/ppt/slideMasters/theme/theme1.xml" Id="R26641b03da14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b3f95db2e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921902559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179fcd30f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c75cd4ece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64aa16420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b53c6349f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KIRKELIGE FELLESRÅD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976 992 148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KIRKELIGE FELLESRÅD</a:t>
            </a:r>
          </a:p>
        </p:txBody>
      </p:sp>
    </p:spTree>
  </p:cSld>
  <p:clrMapOvr>
    <a:masterClrMapping xmlns:a="http://schemas.openxmlformats.org/drawingml/2006/main"/>
  </p:clrMapOvr>
</p:sld>
</file>