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6a1a9aadd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e2d5c0fad438e"/>
  </p:sldMasterIdLst>
  <p:sldIdLst>
    <p:sldId xmlns:r="http://schemas.openxmlformats.org/officeDocument/2006/relationships" id="256" r:id="R85501530d635462d"/>
    <p:sldId xmlns:r="http://schemas.openxmlformats.org/officeDocument/2006/relationships" id="257" r:id="R79cd8bfc69e2478f"/>
    <p:sldId xmlns:r="http://schemas.openxmlformats.org/officeDocument/2006/relationships" id="258" r:id="R31d6bf79b2cf4469"/>
    <p:sldId xmlns:r="http://schemas.openxmlformats.org/officeDocument/2006/relationships" id="259" r:id="Rfa49ca3b53c54847"/>
    <p:sldId xmlns:r="http://schemas.openxmlformats.org/officeDocument/2006/relationships" id="260" r:id="R784edcb2d821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e2d5c0fad438e" /><Relationship Type="http://schemas.openxmlformats.org/officeDocument/2006/relationships/slide" Target="/ppt/slides/slide1.xml" Id="R85501530d635462d" /><Relationship Type="http://schemas.openxmlformats.org/officeDocument/2006/relationships/slide" Target="/ppt/slides/slide2.xml" Id="R79cd8bfc69e2478f" /><Relationship Type="http://schemas.openxmlformats.org/officeDocument/2006/relationships/slide" Target="/ppt/slides/slide3.xml" Id="R31d6bf79b2cf4469" /><Relationship Type="http://schemas.openxmlformats.org/officeDocument/2006/relationships/slide" Target="/ppt/slides/slide4.xml" Id="Rfa49ca3b53c54847" /><Relationship Type="http://schemas.openxmlformats.org/officeDocument/2006/relationships/slide" Target="/ppt/slides/slide5.xml" Id="R784edcb2d821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8bd1196fd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358045bf04e69" /><Relationship Type="http://schemas.openxmlformats.org/officeDocument/2006/relationships/theme" Target="/ppt/slideMasters/theme/theme1.xml" Id="Rf38c2ebfb367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358045bf0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7a04f59fb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8b49706d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981ad1f97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4c335446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7df773d0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SLETTEBAKKEN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SLETTEBAKKEN SOKN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SLETTEBAKKEN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 Bjerknes' 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slettebakken.menighet.bergen@kirken.no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www.kirken.no/slettebakken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SLETTEBAKKEN SOKN</a:t>
            </a:r>
          </a:p>
        </p:txBody>
      </p:sp>
    </p:spTree>
  </p:cSld>
  <p:clrMapOvr>
    <a:masterClrMapping xmlns:a="http://schemas.openxmlformats.org/drawingml/2006/main"/>
  </p:clrMapOvr>
</p:sld>
</file>