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3f0d51380a49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efd30248b640dd"/>
  </p:sldMasterIdLst>
  <p:sldIdLst>
    <p:sldId xmlns:r="http://schemas.openxmlformats.org/officeDocument/2006/relationships" id="256" r:id="R22ae6e5d3eeb46bc"/>
    <p:sldId xmlns:r="http://schemas.openxmlformats.org/officeDocument/2006/relationships" id="257" r:id="Rbf64360a8d01431e"/>
    <p:sldId xmlns:r="http://schemas.openxmlformats.org/officeDocument/2006/relationships" id="258" r:id="R6983b81256424a57"/>
    <p:sldId xmlns:r="http://schemas.openxmlformats.org/officeDocument/2006/relationships" id="259" r:id="R86b03f21538d4468"/>
    <p:sldId xmlns:r="http://schemas.openxmlformats.org/officeDocument/2006/relationships" id="260" r:id="Rfeb307cfda34466e"/>
    <p:sldId xmlns:r="http://schemas.openxmlformats.org/officeDocument/2006/relationships" id="261" r:id="R7683c2d8b90e49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fd30248b640dd" /><Relationship Type="http://schemas.openxmlformats.org/officeDocument/2006/relationships/slide" Target="/ppt/slides/slide1.xml" Id="R22ae6e5d3eeb46bc" /><Relationship Type="http://schemas.openxmlformats.org/officeDocument/2006/relationships/slide" Target="/ppt/slides/slide2.xml" Id="Rbf64360a8d01431e" /><Relationship Type="http://schemas.openxmlformats.org/officeDocument/2006/relationships/slide" Target="/ppt/slides/slide3.xml" Id="R6983b81256424a57" /><Relationship Type="http://schemas.openxmlformats.org/officeDocument/2006/relationships/slide" Target="/ppt/slides/slide4.xml" Id="R86b03f21538d4468" /><Relationship Type="http://schemas.openxmlformats.org/officeDocument/2006/relationships/slide" Target="/ppt/slides/slide5.xml" Id="Rfeb307cfda34466e" /><Relationship Type="http://schemas.openxmlformats.org/officeDocument/2006/relationships/slide" Target="/ppt/slides/slide6.xml" Id="R7683c2d8b90e49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4bfc1e7a74e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26980ceda4534" /><Relationship Type="http://schemas.openxmlformats.org/officeDocument/2006/relationships/theme" Target="/ppt/slideMasters/theme/theme1.xml" Id="R0fd6983c822d43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26980ceda45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f973dcb4545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e17b8520d40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c9071cb5546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840006a8a48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09a89fe8649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1227e140c4f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STORETVEIT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STORETVEIT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STORETVEIT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STORETVEIT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STORETVEIT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STORETVEIT SOKN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81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storetveit.menighet.bergen@kirken.no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www.kirken.no/storetveit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976 994 213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STORETVEIT SOKN</a:t>
            </a:r>
          </a:p>
        </p:txBody>
      </p:sp>
    </p:spTree>
  </p:cSld>
  <p:clrMapOvr>
    <a:masterClrMapping xmlns:a="http://schemas.openxmlformats.org/drawingml/2006/main"/>
  </p:clrMapOvr>
</p:sld>
</file>