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2bf5efefeb48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0dd76ca4694461"/>
  </p:sldMasterIdLst>
  <p:sldIdLst>
    <p:sldId xmlns:r="http://schemas.openxmlformats.org/officeDocument/2006/relationships" id="256" r:id="Re592c8289c0e4183"/>
    <p:sldId xmlns:r="http://schemas.openxmlformats.org/officeDocument/2006/relationships" id="257" r:id="Ra2a138124fde4e26"/>
    <p:sldId xmlns:r="http://schemas.openxmlformats.org/officeDocument/2006/relationships" id="258" r:id="R2bbadd93a3b94b70"/>
    <p:sldId xmlns:r="http://schemas.openxmlformats.org/officeDocument/2006/relationships" id="259" r:id="R7a7ff24b089141ab"/>
    <p:sldId xmlns:r="http://schemas.openxmlformats.org/officeDocument/2006/relationships" id="260" r:id="Ra134df1388d94b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0dd76ca4694461" /><Relationship Type="http://schemas.openxmlformats.org/officeDocument/2006/relationships/slide" Target="/ppt/slides/slide1.xml" Id="Re592c8289c0e4183" /><Relationship Type="http://schemas.openxmlformats.org/officeDocument/2006/relationships/slide" Target="/ppt/slides/slide2.xml" Id="Ra2a138124fde4e26" /><Relationship Type="http://schemas.openxmlformats.org/officeDocument/2006/relationships/slide" Target="/ppt/slides/slide3.xml" Id="R2bbadd93a3b94b70" /><Relationship Type="http://schemas.openxmlformats.org/officeDocument/2006/relationships/slide" Target="/ppt/slides/slide4.xml" Id="R7a7ff24b089141ab" /><Relationship Type="http://schemas.openxmlformats.org/officeDocument/2006/relationships/slide" Target="/ppt/slides/slide5.xml" Id="Ra134df1388d94b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04272e50d44d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3bc0675cb4587" /><Relationship Type="http://schemas.openxmlformats.org/officeDocument/2006/relationships/theme" Target="/ppt/slideMasters/theme/theme1.xml" Id="Rfa18b75f2bc947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93bc0675cb45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fb719a5064a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64df4e3ef4e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2968468dd43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6f17069e946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483b9ae3c40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STORETVEIT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STORETVEIT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STORETVEIT SOKN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STORETVEIT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STORETVEIT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STORETVEIT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5072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30 81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storetveit.menighet.bergen@kirken.no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www.kirken.no/storetveit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976 994 213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STORETVEIT SOKN</a:t>
            </a:r>
          </a:p>
        </p:txBody>
      </p:sp>
    </p:spTree>
  </p:cSld>
  <p:clrMapOvr>
    <a:masterClrMapping xmlns:a="http://schemas.openxmlformats.org/drawingml/2006/main"/>
  </p:clrMapOvr>
</p:sld>
</file>