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6ea9ef469547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bf13ccb1844281"/>
  </p:sldMasterIdLst>
  <p:sldIdLst>
    <p:sldId xmlns:r="http://schemas.openxmlformats.org/officeDocument/2006/relationships" id="256" r:id="R79a32fc8d11b47cb"/>
    <p:sldId xmlns:r="http://schemas.openxmlformats.org/officeDocument/2006/relationships" id="257" r:id="R479a92899cbd40fd"/>
    <p:sldId xmlns:r="http://schemas.openxmlformats.org/officeDocument/2006/relationships" id="258" r:id="R1b870b8640cd405e"/>
    <p:sldId xmlns:r="http://schemas.openxmlformats.org/officeDocument/2006/relationships" id="259" r:id="R5634d46851a14786"/>
    <p:sldId xmlns:r="http://schemas.openxmlformats.org/officeDocument/2006/relationships" id="260" r:id="R5d1e2139a8984c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f13ccb1844281" /><Relationship Type="http://schemas.openxmlformats.org/officeDocument/2006/relationships/slide" Target="/ppt/slides/slide1.xml" Id="R79a32fc8d11b47cb" /><Relationship Type="http://schemas.openxmlformats.org/officeDocument/2006/relationships/slide" Target="/ppt/slides/slide2.xml" Id="R479a92899cbd40fd" /><Relationship Type="http://schemas.openxmlformats.org/officeDocument/2006/relationships/slide" Target="/ppt/slides/slide3.xml" Id="R1b870b8640cd405e" /><Relationship Type="http://schemas.openxmlformats.org/officeDocument/2006/relationships/slide" Target="/ppt/slides/slide4.xml" Id="R5634d46851a14786" /><Relationship Type="http://schemas.openxmlformats.org/officeDocument/2006/relationships/slide" Target="/ppt/slides/slide5.xml" Id="R5d1e2139a8984c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75c54909a46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892b4a27b4715" /><Relationship Type="http://schemas.openxmlformats.org/officeDocument/2006/relationships/theme" Target="/ppt/slideMasters/theme/theme1.xml" Id="R1c050d0d258d46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7892b4a27b47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9e708509745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84beb9b6846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d78b9e6f84d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df67aab8946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a2120db8946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SÆLEN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SÆLEN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SÆLEN SOKN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SÆLEN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SÆLEN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SÆLEN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22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saelen.menighet@bergen.kirken.no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976 994 256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SÆLEN SOKN</a:t>
            </a:r>
          </a:p>
        </p:txBody>
      </p:sp>
    </p:spTree>
  </p:cSld>
  <p:clrMapOvr>
    <a:masterClrMapping xmlns:a="http://schemas.openxmlformats.org/drawingml/2006/main"/>
  </p:clrMapOvr>
</p:sld>
</file>