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1077c5120443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800bcbb6f04995"/>
  </p:sldMasterIdLst>
  <p:sldIdLst>
    <p:sldId xmlns:r="http://schemas.openxmlformats.org/officeDocument/2006/relationships" id="256" r:id="R0cc6a2cd2cf44270"/>
    <p:sldId xmlns:r="http://schemas.openxmlformats.org/officeDocument/2006/relationships" id="257" r:id="R0815392eb5184296"/>
    <p:sldId xmlns:r="http://schemas.openxmlformats.org/officeDocument/2006/relationships" id="258" r:id="R9e8993871edf4e1e"/>
    <p:sldId xmlns:r="http://schemas.openxmlformats.org/officeDocument/2006/relationships" id="259" r:id="Rbe4fd0fe3aa5447b"/>
    <p:sldId xmlns:r="http://schemas.openxmlformats.org/officeDocument/2006/relationships" id="260" r:id="Rcf52ecec396a4e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00bcbb6f04995" /><Relationship Type="http://schemas.openxmlformats.org/officeDocument/2006/relationships/slide" Target="/ppt/slides/slide1.xml" Id="R0cc6a2cd2cf44270" /><Relationship Type="http://schemas.openxmlformats.org/officeDocument/2006/relationships/slide" Target="/ppt/slides/slide2.xml" Id="R0815392eb5184296" /><Relationship Type="http://schemas.openxmlformats.org/officeDocument/2006/relationships/slide" Target="/ppt/slides/slide3.xml" Id="R9e8993871edf4e1e" /><Relationship Type="http://schemas.openxmlformats.org/officeDocument/2006/relationships/slide" Target="/ppt/slides/slide4.xml" Id="Rbe4fd0fe3aa5447b" /><Relationship Type="http://schemas.openxmlformats.org/officeDocument/2006/relationships/slide" Target="/ppt/slides/slide5.xml" Id="Rcf52ecec396a4e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b0db93c7f64f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b285c52504310" /><Relationship Type="http://schemas.openxmlformats.org/officeDocument/2006/relationships/theme" Target="/ppt/slideMasters/theme/theme1.xml" Id="Rbe698dec69ac4c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0b285c525043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09b8c87b146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d846554cb40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1c7a426ff43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f8b41641d40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4b5b81bee4a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LAKSEVÅG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LAKSEVÅG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LAKSEVÅG SOKN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LAKSEVÅG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LAKSEVÅG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LAKSEVÅG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182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59 32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laksevaag.menighet@bergen.kirken.no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www.kirken.no/laksevag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976 994 299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LAKSEVÅG SOKN</a:t>
            </a:r>
          </a:p>
        </p:txBody>
      </p:sp>
    </p:spTree>
  </p:cSld>
  <p:clrMapOvr>
    <a:masterClrMapping xmlns:a="http://schemas.openxmlformats.org/drawingml/2006/main"/>
  </p:clrMapOvr>
</p:sld>
</file>