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14226012f541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4e9e8e64c34fd2"/>
  </p:sldMasterIdLst>
  <p:sldIdLst>
    <p:sldId xmlns:r="http://schemas.openxmlformats.org/officeDocument/2006/relationships" id="256" r:id="Ra5aefab3c675426b"/>
    <p:sldId xmlns:r="http://schemas.openxmlformats.org/officeDocument/2006/relationships" id="257" r:id="R1df1c79e86d347ed"/>
    <p:sldId xmlns:r="http://schemas.openxmlformats.org/officeDocument/2006/relationships" id="258" r:id="R5f00e5b742174bbd"/>
    <p:sldId xmlns:r="http://schemas.openxmlformats.org/officeDocument/2006/relationships" id="259" r:id="R32c5502ae4d04560"/>
    <p:sldId xmlns:r="http://schemas.openxmlformats.org/officeDocument/2006/relationships" id="260" r:id="Rbfbf8e7dba9e4a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e9e8e64c34fd2" /><Relationship Type="http://schemas.openxmlformats.org/officeDocument/2006/relationships/slide" Target="/ppt/slides/slide1.xml" Id="Ra5aefab3c675426b" /><Relationship Type="http://schemas.openxmlformats.org/officeDocument/2006/relationships/slide" Target="/ppt/slides/slide2.xml" Id="R1df1c79e86d347ed" /><Relationship Type="http://schemas.openxmlformats.org/officeDocument/2006/relationships/slide" Target="/ppt/slides/slide3.xml" Id="R5f00e5b742174bbd" /><Relationship Type="http://schemas.openxmlformats.org/officeDocument/2006/relationships/slide" Target="/ppt/slides/slide4.xml" Id="R32c5502ae4d04560" /><Relationship Type="http://schemas.openxmlformats.org/officeDocument/2006/relationships/slide" Target="/ppt/slides/slide5.xml" Id="Rbfbf8e7dba9e4a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63736611f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0370cdcfb4734" /><Relationship Type="http://schemas.openxmlformats.org/officeDocument/2006/relationships/theme" Target="/ppt/slideMasters/theme/theme1.xml" Id="R636f77bc05414b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0370cdcfb47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1ab223b1449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d392f7eee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09ff75a6448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ddcc88540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7204345f641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SKJOLD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 SOKN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Skjoldlia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71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skjold.menighet.bergen@kirken.no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www.kirken.no/nb-NO/fellesrad/Bergen/menigheter/Skjold-menighet/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976 994 329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 SOKN</a:t>
            </a:r>
          </a:p>
        </p:txBody>
      </p:sp>
    </p:spTree>
  </p:cSld>
  <p:clrMapOvr>
    <a:masterClrMapping xmlns:a="http://schemas.openxmlformats.org/drawingml/2006/main"/>
  </p:clrMapOvr>
</p:sld>
</file>