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893b35777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796707f444c34"/>
  </p:sldMasterIdLst>
  <p:sldIdLst>
    <p:sldId xmlns:r="http://schemas.openxmlformats.org/officeDocument/2006/relationships" id="256" r:id="R3dbbc2aa0a564aaa"/>
    <p:sldId xmlns:r="http://schemas.openxmlformats.org/officeDocument/2006/relationships" id="257" r:id="R3f9f6a17b8214e36"/>
    <p:sldId xmlns:r="http://schemas.openxmlformats.org/officeDocument/2006/relationships" id="258" r:id="R7e757c9700d94801"/>
    <p:sldId xmlns:r="http://schemas.openxmlformats.org/officeDocument/2006/relationships" id="259" r:id="R002eba4e19b14f77"/>
    <p:sldId xmlns:r="http://schemas.openxmlformats.org/officeDocument/2006/relationships" id="260" r:id="R233ce21bb3e347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796707f444c34" /><Relationship Type="http://schemas.openxmlformats.org/officeDocument/2006/relationships/slide" Target="/ppt/slides/slide1.xml" Id="R3dbbc2aa0a564aaa" /><Relationship Type="http://schemas.openxmlformats.org/officeDocument/2006/relationships/slide" Target="/ppt/slides/slide2.xml" Id="R3f9f6a17b8214e36" /><Relationship Type="http://schemas.openxmlformats.org/officeDocument/2006/relationships/slide" Target="/ppt/slides/slide3.xml" Id="R7e757c9700d94801" /><Relationship Type="http://schemas.openxmlformats.org/officeDocument/2006/relationships/slide" Target="/ppt/slides/slide4.xml" Id="R002eba4e19b14f77" /><Relationship Type="http://schemas.openxmlformats.org/officeDocument/2006/relationships/slide" Target="/ppt/slides/slide5.xml" Id="R233ce21bb3e347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64cf84aed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dd898e141408a" /><Relationship Type="http://schemas.openxmlformats.org/officeDocument/2006/relationships/theme" Target="/ppt/slideMasters/theme/theme1.xml" Id="R73a4c8bd01d740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6dd898e141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3629e66024f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a53c609194c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5f8ba4a81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d4c2fff8d43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4b24dc2044b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SØREIDE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SØREIDE SOKN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Steinsvikvegen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soreide.menighet.bergen@kirken.no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www.kirken.no/soreide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976 994 353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SOKN</a:t>
            </a:r>
          </a:p>
        </p:txBody>
      </p:sp>
    </p:spTree>
  </p:cSld>
  <p:clrMapOvr>
    <a:masterClrMapping xmlns:a="http://schemas.openxmlformats.org/drawingml/2006/main"/>
  </p:clrMapOvr>
</p:sld>
</file>