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3d7d69d48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7ba8727874cc7"/>
  </p:sldMasterIdLst>
  <p:sldIdLst>
    <p:sldId xmlns:r="http://schemas.openxmlformats.org/officeDocument/2006/relationships" id="256" r:id="Ra288490d0030441f"/>
    <p:sldId xmlns:r="http://schemas.openxmlformats.org/officeDocument/2006/relationships" id="257" r:id="R283ed15f95154e16"/>
    <p:sldId xmlns:r="http://schemas.openxmlformats.org/officeDocument/2006/relationships" id="258" r:id="R5817abd5a4be4c09"/>
    <p:sldId xmlns:r="http://schemas.openxmlformats.org/officeDocument/2006/relationships" id="259" r:id="Rc33b9e0caeec4807"/>
    <p:sldId xmlns:r="http://schemas.openxmlformats.org/officeDocument/2006/relationships" id="260" r:id="Rb24f2e8eec46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7ba8727874cc7" /><Relationship Type="http://schemas.openxmlformats.org/officeDocument/2006/relationships/slide" Target="/ppt/slides/slide1.xml" Id="Ra288490d0030441f" /><Relationship Type="http://schemas.openxmlformats.org/officeDocument/2006/relationships/slide" Target="/ppt/slides/slide2.xml" Id="R283ed15f95154e16" /><Relationship Type="http://schemas.openxmlformats.org/officeDocument/2006/relationships/slide" Target="/ppt/slides/slide3.xml" Id="R5817abd5a4be4c09" /><Relationship Type="http://schemas.openxmlformats.org/officeDocument/2006/relationships/slide" Target="/ppt/slides/slide4.xml" Id="Rc33b9e0caeec4807" /><Relationship Type="http://schemas.openxmlformats.org/officeDocument/2006/relationships/slide" Target="/ppt/slides/slide5.xml" Id="Rb24f2e8eec46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f6b2078fc44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eef02af5f42b1" /><Relationship Type="http://schemas.openxmlformats.org/officeDocument/2006/relationships/theme" Target="/ppt/slideMasters/theme/theme1.xml" Id="Ra12e786cbc9a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eef02af5f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2f33c6f49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bba75a72f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da56c9eb7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4a2787343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adc810b1d4a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EIDSVÅG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EIDSVÅG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 SOKN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EIDSVÅG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EIDSVÅG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EIDSVÅG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81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eidsvag.menighet@bergen.kirken.no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976 994 388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EIDSVÅG SOKN</a:t>
            </a:r>
          </a:p>
        </p:txBody>
      </p:sp>
    </p:spTree>
  </p:cSld>
  <p:clrMapOvr>
    <a:masterClrMapping xmlns:a="http://schemas.openxmlformats.org/drawingml/2006/main"/>
  </p:clrMapOvr>
</p:sld>
</file>