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61b7e2660142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3aa613c91748a5"/>
  </p:sldMasterIdLst>
  <p:sldIdLst>
    <p:sldId xmlns:r="http://schemas.openxmlformats.org/officeDocument/2006/relationships" id="256" r:id="R1afa69522ad7420f"/>
    <p:sldId xmlns:r="http://schemas.openxmlformats.org/officeDocument/2006/relationships" id="257" r:id="Rdbbfcb1a426b4881"/>
    <p:sldId xmlns:r="http://schemas.openxmlformats.org/officeDocument/2006/relationships" id="258" r:id="Rbb7e5f59d6154585"/>
    <p:sldId xmlns:r="http://schemas.openxmlformats.org/officeDocument/2006/relationships" id="259" r:id="Rba22675522f24e5d"/>
    <p:sldId xmlns:r="http://schemas.openxmlformats.org/officeDocument/2006/relationships" id="260" r:id="R6db5ca02941e48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3aa613c91748a5" /><Relationship Type="http://schemas.openxmlformats.org/officeDocument/2006/relationships/slide" Target="/ppt/slides/slide1.xml" Id="R1afa69522ad7420f" /><Relationship Type="http://schemas.openxmlformats.org/officeDocument/2006/relationships/slide" Target="/ppt/slides/slide2.xml" Id="Rdbbfcb1a426b4881" /><Relationship Type="http://schemas.openxmlformats.org/officeDocument/2006/relationships/slide" Target="/ppt/slides/slide3.xml" Id="Rbb7e5f59d6154585" /><Relationship Type="http://schemas.openxmlformats.org/officeDocument/2006/relationships/slide" Target="/ppt/slides/slide4.xml" Id="Rba22675522f24e5d" /><Relationship Type="http://schemas.openxmlformats.org/officeDocument/2006/relationships/slide" Target="/ppt/slides/slide5.xml" Id="R6db5ca02941e48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3fc3ace45042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b210f78edf4f6c" /><Relationship Type="http://schemas.openxmlformats.org/officeDocument/2006/relationships/theme" Target="/ppt/slideMasters/theme/theme1.xml" Id="Rc650b82126a048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b210f78edf4f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05e47eb0294c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c9ac51f6c64b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37fef0d60d4f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fda35dd43642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c637b428fa42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ARNA SOKN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ARNA SOKN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ARNA SOKN ble etablert [år] og holder til i Indre Arna.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ARNA SOKN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ARNA SOKN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ARNA SOKN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Lakslia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5261 Indre Arna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36 22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arna.menighet@kirken.no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kyrkja.no/arna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976 994 418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ARNA SOKN</a:t>
            </a:r>
          </a:p>
        </p:txBody>
      </p:sp>
    </p:spTree>
  </p:cSld>
  <p:clrMapOvr>
    <a:masterClrMapping xmlns:a="http://schemas.openxmlformats.org/drawingml/2006/main"/>
  </p:clrMapOvr>
</p:sld>
</file>