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150af6303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dcd84c89d448c"/>
  </p:sldMasterIdLst>
  <p:sldIdLst>
    <p:sldId xmlns:r="http://schemas.openxmlformats.org/officeDocument/2006/relationships" id="256" r:id="R05392d8241774603"/>
    <p:sldId xmlns:r="http://schemas.openxmlformats.org/officeDocument/2006/relationships" id="257" r:id="R4bb1822509044f91"/>
    <p:sldId xmlns:r="http://schemas.openxmlformats.org/officeDocument/2006/relationships" id="258" r:id="R24a7952e0e96419d"/>
    <p:sldId xmlns:r="http://schemas.openxmlformats.org/officeDocument/2006/relationships" id="259" r:id="Ra56bf5a57f68471a"/>
    <p:sldId xmlns:r="http://schemas.openxmlformats.org/officeDocument/2006/relationships" id="260" r:id="R5799e1f98a1c44c9"/>
    <p:sldId xmlns:r="http://schemas.openxmlformats.org/officeDocument/2006/relationships" id="261" r:id="R3238c43e20c3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dcd84c89d448c" /><Relationship Type="http://schemas.openxmlformats.org/officeDocument/2006/relationships/slide" Target="/ppt/slides/slide1.xml" Id="R05392d8241774603" /><Relationship Type="http://schemas.openxmlformats.org/officeDocument/2006/relationships/slide" Target="/ppt/slides/slide2.xml" Id="R4bb1822509044f91" /><Relationship Type="http://schemas.openxmlformats.org/officeDocument/2006/relationships/slide" Target="/ppt/slides/slide3.xml" Id="R24a7952e0e96419d" /><Relationship Type="http://schemas.openxmlformats.org/officeDocument/2006/relationships/slide" Target="/ppt/slides/slide4.xml" Id="Ra56bf5a57f68471a" /><Relationship Type="http://schemas.openxmlformats.org/officeDocument/2006/relationships/slide" Target="/ppt/slides/slide5.xml" Id="R5799e1f98a1c44c9" /><Relationship Type="http://schemas.openxmlformats.org/officeDocument/2006/relationships/slide" Target="/ppt/slides/slide6.xml" Id="R3238c43e20c3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929f04595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d1abbe7f544ca" /><Relationship Type="http://schemas.openxmlformats.org/officeDocument/2006/relationships/theme" Target="/ppt/slideMasters/theme/theme1.xml" Id="R484ccf163af349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d1abbe7f5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0fedd715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1a039e089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c7b9aa5cf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7b56edff34b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5216c1d7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e899c77c8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YTRE ARNA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Jebsens veg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5265 Ytre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ytre.arna.kyrkjelyd@kyrkja.no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www.kyrkja.no/ytrearna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