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961a396d548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9c8b4302d48ee"/>
  </p:sldMasterIdLst>
  <p:sldIdLst>
    <p:sldId xmlns:r="http://schemas.openxmlformats.org/officeDocument/2006/relationships" id="256" r:id="Rb9ae3b34a2ec4c98"/>
    <p:sldId xmlns:r="http://schemas.openxmlformats.org/officeDocument/2006/relationships" id="257" r:id="R62e778fc4d474fa0"/>
    <p:sldId xmlns:r="http://schemas.openxmlformats.org/officeDocument/2006/relationships" id="258" r:id="R8d1eebac21394fef"/>
    <p:sldId xmlns:r="http://schemas.openxmlformats.org/officeDocument/2006/relationships" id="259" r:id="Rb10cd32f7425403b"/>
    <p:sldId xmlns:r="http://schemas.openxmlformats.org/officeDocument/2006/relationships" id="260" r:id="R37044f227a49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9c8b4302d48ee" /><Relationship Type="http://schemas.openxmlformats.org/officeDocument/2006/relationships/slide" Target="/ppt/slides/slide1.xml" Id="Rb9ae3b34a2ec4c98" /><Relationship Type="http://schemas.openxmlformats.org/officeDocument/2006/relationships/slide" Target="/ppt/slides/slide2.xml" Id="R62e778fc4d474fa0" /><Relationship Type="http://schemas.openxmlformats.org/officeDocument/2006/relationships/slide" Target="/ppt/slides/slide3.xml" Id="R8d1eebac21394fef" /><Relationship Type="http://schemas.openxmlformats.org/officeDocument/2006/relationships/slide" Target="/ppt/slides/slide4.xml" Id="Rb10cd32f7425403b" /><Relationship Type="http://schemas.openxmlformats.org/officeDocument/2006/relationships/slide" Target="/ppt/slides/slide5.xml" Id="R37044f227a49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3cfd4c9c2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b43f7b9f24202" /><Relationship Type="http://schemas.openxmlformats.org/officeDocument/2006/relationships/theme" Target="/ppt/slideMasters/theme/theme1.xml" Id="R811ad08bccdd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b43f7b9f2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a56295494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bc87cccb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3ea4e646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83e42e9c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5fefea25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YTRE ARNA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 ARNA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ARNA SOKN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 ARNA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 ARNA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 ARNA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Jebsens veg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22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ytre.arna.kyrkjelyd@kyrkja.no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www.kyrkja.no/ytrearna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 ARNA SOKN</a:t>
            </a:r>
          </a:p>
        </p:txBody>
      </p:sp>
    </p:spTree>
  </p:cSld>
  <p:clrMapOvr>
    <a:masterClrMapping xmlns:a="http://schemas.openxmlformats.org/drawingml/2006/main"/>
  </p:clrMapOvr>
</p:sld>
</file>