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3362371bff4c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e93f2e89b40d6"/>
  </p:sldMasterIdLst>
  <p:sldIdLst>
    <p:sldId xmlns:r="http://schemas.openxmlformats.org/officeDocument/2006/relationships" id="256" r:id="Rd680fe27d7bc4408"/>
    <p:sldId xmlns:r="http://schemas.openxmlformats.org/officeDocument/2006/relationships" id="257" r:id="R1458d7dd9dbe429e"/>
    <p:sldId xmlns:r="http://schemas.openxmlformats.org/officeDocument/2006/relationships" id="258" r:id="R5fa7fc6944534a63"/>
    <p:sldId xmlns:r="http://schemas.openxmlformats.org/officeDocument/2006/relationships" id="259" r:id="Rf8e6084c6c234b45"/>
    <p:sldId xmlns:r="http://schemas.openxmlformats.org/officeDocument/2006/relationships" id="260" r:id="R9ffb2fb70e1643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e93f2e89b40d6" /><Relationship Type="http://schemas.openxmlformats.org/officeDocument/2006/relationships/slide" Target="/ppt/slides/slide1.xml" Id="Rd680fe27d7bc4408" /><Relationship Type="http://schemas.openxmlformats.org/officeDocument/2006/relationships/slide" Target="/ppt/slides/slide2.xml" Id="R1458d7dd9dbe429e" /><Relationship Type="http://schemas.openxmlformats.org/officeDocument/2006/relationships/slide" Target="/ppt/slides/slide3.xml" Id="R5fa7fc6944534a63" /><Relationship Type="http://schemas.openxmlformats.org/officeDocument/2006/relationships/slide" Target="/ppt/slides/slide4.xml" Id="Rf8e6084c6c234b45" /><Relationship Type="http://schemas.openxmlformats.org/officeDocument/2006/relationships/slide" Target="/ppt/slides/slide5.xml" Id="R9ffb2fb70e1643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5d96f9918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53dc6e02e4f2b" /><Relationship Type="http://schemas.openxmlformats.org/officeDocument/2006/relationships/theme" Target="/ppt/slideMasters/theme/theme1.xml" Id="R86dad58d2e6140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53dc6e02e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6b5f0fed8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ef457b65343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ab2210aba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e52a191dc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06c3db1b0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KIRKELIGE FELLESRÅD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post2.bergen@kirken.no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kirken.no/bergen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976 994 434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KIRKELIGE FELLESRÅD</a:t>
            </a:r>
          </a:p>
        </p:txBody>
      </p:sp>
    </p:spTree>
  </p:cSld>
  <p:clrMapOvr>
    <a:masterClrMapping xmlns:a="http://schemas.openxmlformats.org/drawingml/2006/main"/>
  </p:clrMapOvr>
</p:sld>
</file>