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4fcd8882e47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c3dfce8aff4615"/>
  </p:sldMasterIdLst>
  <p:sldIdLst>
    <p:sldId xmlns:r="http://schemas.openxmlformats.org/officeDocument/2006/relationships" id="256" r:id="R8328778b4cee4afb"/>
    <p:sldId xmlns:r="http://schemas.openxmlformats.org/officeDocument/2006/relationships" id="257" r:id="R2cb4fbd9769544c7"/>
    <p:sldId xmlns:r="http://schemas.openxmlformats.org/officeDocument/2006/relationships" id="258" r:id="R6c360d9652734bdf"/>
    <p:sldId xmlns:r="http://schemas.openxmlformats.org/officeDocument/2006/relationships" id="259" r:id="R27364e55d962405d"/>
    <p:sldId xmlns:r="http://schemas.openxmlformats.org/officeDocument/2006/relationships" id="260" r:id="R7fe0146be19a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3dfce8aff4615" /><Relationship Type="http://schemas.openxmlformats.org/officeDocument/2006/relationships/slide" Target="/ppt/slides/slide1.xml" Id="R8328778b4cee4afb" /><Relationship Type="http://schemas.openxmlformats.org/officeDocument/2006/relationships/slide" Target="/ppt/slides/slide2.xml" Id="R2cb4fbd9769544c7" /><Relationship Type="http://schemas.openxmlformats.org/officeDocument/2006/relationships/slide" Target="/ppt/slides/slide3.xml" Id="R6c360d9652734bdf" /><Relationship Type="http://schemas.openxmlformats.org/officeDocument/2006/relationships/slide" Target="/ppt/slides/slide4.xml" Id="R27364e55d962405d" /><Relationship Type="http://schemas.openxmlformats.org/officeDocument/2006/relationships/slide" Target="/ppt/slides/slide5.xml" Id="R7fe0146be19a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d75845e60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dee5c6cf143be" /><Relationship Type="http://schemas.openxmlformats.org/officeDocument/2006/relationships/theme" Target="/ppt/slideMasters/theme/theme1.xml" Id="R70d1345067a2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cdee5c6cf1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9f4e8e281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5a2babdf449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4e1f9c3f24f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d60cd7fcb47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0a3bbae4641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SULA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SULA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SULA SOKN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SULA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SULA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SULA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Sloghaugvegen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kyrkjekontoret@sula.kommune.no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www.kyrkja.no/sula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976 997 328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SULA SOKN</a:t>
            </a:r>
          </a:p>
        </p:txBody>
      </p:sp>
    </p:spTree>
  </p:cSld>
  <p:clrMapOvr>
    <a:masterClrMapping xmlns:a="http://schemas.openxmlformats.org/drawingml/2006/main"/>
  </p:clrMapOvr>
</p:sld>
</file>