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1f40d7c34744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b5c453a917434a"/>
  </p:sldMasterIdLst>
  <p:sldIdLst>
    <p:sldId xmlns:r="http://schemas.openxmlformats.org/officeDocument/2006/relationships" id="256" r:id="R0e24a61d2bf740ed"/>
    <p:sldId xmlns:r="http://schemas.openxmlformats.org/officeDocument/2006/relationships" id="257" r:id="R48b1cabbe5834e4c"/>
    <p:sldId xmlns:r="http://schemas.openxmlformats.org/officeDocument/2006/relationships" id="258" r:id="Ree28cfb6834742d6"/>
    <p:sldId xmlns:r="http://schemas.openxmlformats.org/officeDocument/2006/relationships" id="259" r:id="Re6b676d2dfe34817"/>
    <p:sldId xmlns:r="http://schemas.openxmlformats.org/officeDocument/2006/relationships" id="260" r:id="R8f3ba68755d14f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b5c453a917434a" /><Relationship Type="http://schemas.openxmlformats.org/officeDocument/2006/relationships/slide" Target="/ppt/slides/slide1.xml" Id="R0e24a61d2bf740ed" /><Relationship Type="http://schemas.openxmlformats.org/officeDocument/2006/relationships/slide" Target="/ppt/slides/slide2.xml" Id="R48b1cabbe5834e4c" /><Relationship Type="http://schemas.openxmlformats.org/officeDocument/2006/relationships/slide" Target="/ppt/slides/slide3.xml" Id="Ree28cfb6834742d6" /><Relationship Type="http://schemas.openxmlformats.org/officeDocument/2006/relationships/slide" Target="/ppt/slides/slide4.xml" Id="Re6b676d2dfe34817" /><Relationship Type="http://schemas.openxmlformats.org/officeDocument/2006/relationships/slide" Target="/ppt/slides/slide5.xml" Id="R8f3ba68755d14f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1bba3713e749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c073eeabdc49d0" /><Relationship Type="http://schemas.openxmlformats.org/officeDocument/2006/relationships/theme" Target="/ppt/slideMasters/theme/theme1.xml" Id="Raf2ce1c329c448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c073eeabdc49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ec687a938847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8567664e744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11533f7604e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c55208d79444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32cde8df944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AURE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 SOKN ble etablert [år] og holder til i Aure.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AURE KYRKJEKONTOR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6690 Aure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64 62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post@aurekyrkje.no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976 997 972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AURE SOKN</a:t>
            </a:r>
          </a:p>
        </p:txBody>
      </p:sp>
    </p:spTree>
  </p:cSld>
  <p:clrMapOvr>
    <a:masterClrMapping xmlns:a="http://schemas.openxmlformats.org/drawingml/2006/main"/>
  </p:clrMapOvr>
</p:sld>
</file>