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cefd0f59db841c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07c66d937d54bd5"/>
  </p:sldMasterIdLst>
  <p:sldIdLst>
    <p:sldId xmlns:r="http://schemas.openxmlformats.org/officeDocument/2006/relationships" id="256" r:id="R7d4451a4d37442c9"/>
    <p:sldId xmlns:r="http://schemas.openxmlformats.org/officeDocument/2006/relationships" id="257" r:id="Rc38258d2814648b7"/>
    <p:sldId xmlns:r="http://schemas.openxmlformats.org/officeDocument/2006/relationships" id="258" r:id="R06faf0f60eae46f4"/>
    <p:sldId xmlns:r="http://schemas.openxmlformats.org/officeDocument/2006/relationships" id="259" r:id="Ra72c70ab97ff4488"/>
    <p:sldId xmlns:r="http://schemas.openxmlformats.org/officeDocument/2006/relationships" id="260" r:id="R1432bc9033e347b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7c66d937d54bd5" /><Relationship Type="http://schemas.openxmlformats.org/officeDocument/2006/relationships/slide" Target="/ppt/slides/slide1.xml" Id="R7d4451a4d37442c9" /><Relationship Type="http://schemas.openxmlformats.org/officeDocument/2006/relationships/slide" Target="/ppt/slides/slide2.xml" Id="Rc38258d2814648b7" /><Relationship Type="http://schemas.openxmlformats.org/officeDocument/2006/relationships/slide" Target="/ppt/slides/slide3.xml" Id="R06faf0f60eae46f4" /><Relationship Type="http://schemas.openxmlformats.org/officeDocument/2006/relationships/slide" Target="/ppt/slides/slide4.xml" Id="Ra72c70ab97ff4488" /><Relationship Type="http://schemas.openxmlformats.org/officeDocument/2006/relationships/slide" Target="/ppt/slides/slide5.xml" Id="R1432bc9033e347b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ad5ea30e3f460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46622245e84c3d" /><Relationship Type="http://schemas.openxmlformats.org/officeDocument/2006/relationships/theme" Target="/ppt/slideMasters/theme/theme1.xml" Id="R0b25a3d06abd47b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346622245e84c3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546b1a533e4ab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69e2186c9046c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50366f3a4d430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691e53a8174e7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c2ebe1268f4b5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HEMNE KIRKELIGE FELLESRÅD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HEMNE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HEMNE KIRKELIGE FELLESRÅD ble etablert [år] og holder til i Kyrksæterøra.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HEMNE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HEMNE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HEMNE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HASSELVEIEN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7200 Kyrksæterøra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72450080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post@hemnekirke.no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976 998 332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HEMNE KIRKELIGE FELLESRÅD</a:t>
            </a:r>
          </a:p>
        </p:txBody>
      </p:sp>
    </p:spTree>
  </p:cSld>
  <p:clrMapOvr>
    <a:masterClrMapping xmlns:a="http://schemas.openxmlformats.org/drawingml/2006/main"/>
  </p:clrMapOvr>
</p:sld>
</file>