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a60462ea4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cabaef46c54ac1"/>
  </p:sldMasterIdLst>
  <p:sldIdLst>
    <p:sldId xmlns:r="http://schemas.openxmlformats.org/officeDocument/2006/relationships" id="256" r:id="Ra817f12756994cfe"/>
    <p:sldId xmlns:r="http://schemas.openxmlformats.org/officeDocument/2006/relationships" id="257" r:id="R3e520966ca834021"/>
    <p:sldId xmlns:r="http://schemas.openxmlformats.org/officeDocument/2006/relationships" id="258" r:id="R92ae710fe4cf43aa"/>
    <p:sldId xmlns:r="http://schemas.openxmlformats.org/officeDocument/2006/relationships" id="259" r:id="Rb68aeebf2cd24ac3"/>
    <p:sldId xmlns:r="http://schemas.openxmlformats.org/officeDocument/2006/relationships" id="260" r:id="R676c2be1746b4d73"/>
    <p:sldId xmlns:r="http://schemas.openxmlformats.org/officeDocument/2006/relationships" id="261" r:id="Rfc1dfc39ea6e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abaef46c54ac1" /><Relationship Type="http://schemas.openxmlformats.org/officeDocument/2006/relationships/slide" Target="/ppt/slides/slide1.xml" Id="Ra817f12756994cfe" /><Relationship Type="http://schemas.openxmlformats.org/officeDocument/2006/relationships/slide" Target="/ppt/slides/slide2.xml" Id="R3e520966ca834021" /><Relationship Type="http://schemas.openxmlformats.org/officeDocument/2006/relationships/slide" Target="/ppt/slides/slide3.xml" Id="R92ae710fe4cf43aa" /><Relationship Type="http://schemas.openxmlformats.org/officeDocument/2006/relationships/slide" Target="/ppt/slides/slide4.xml" Id="Rb68aeebf2cd24ac3" /><Relationship Type="http://schemas.openxmlformats.org/officeDocument/2006/relationships/slide" Target="/ppt/slides/slide5.xml" Id="R676c2be1746b4d73" /><Relationship Type="http://schemas.openxmlformats.org/officeDocument/2006/relationships/slide" Target="/ppt/slides/slide6.xml" Id="Rfc1dfc39ea6e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42e6c57bf48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a755b70c34c2e" /><Relationship Type="http://schemas.openxmlformats.org/officeDocument/2006/relationships/theme" Target="/ppt/slideMasters/theme/theme1.xml" Id="Red70f78560b540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fa755b70c3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7e2d6d9d34c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fd2c30067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bd37bd81c42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fbf1620a34d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c85f9bd5d44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e30ffb369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RENNEBU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Kjerkveien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23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post@rennebu.kirken.no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www.kirken.no/rennebu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976 998 650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KIRKELIGE FELLESRÅD</a:t>
            </a:r>
          </a:p>
        </p:txBody>
      </p:sp>
    </p:spTree>
  </p:cSld>
  <p:clrMapOvr>
    <a:masterClrMapping xmlns:a="http://schemas.openxmlformats.org/drawingml/2006/main"/>
  </p:clrMapOvr>
</p:sld>
</file>