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5997aefb3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9446cba6954072"/>
  </p:sldMasterIdLst>
  <p:sldIdLst>
    <p:sldId xmlns:r="http://schemas.openxmlformats.org/officeDocument/2006/relationships" id="256" r:id="Rc1ca203802ab4820"/>
    <p:sldId xmlns:r="http://schemas.openxmlformats.org/officeDocument/2006/relationships" id="257" r:id="Rde25d35c98f14eae"/>
    <p:sldId xmlns:r="http://schemas.openxmlformats.org/officeDocument/2006/relationships" id="258" r:id="R3e04726a1d2e44de"/>
    <p:sldId xmlns:r="http://schemas.openxmlformats.org/officeDocument/2006/relationships" id="259" r:id="Rf47211b97ccc4470"/>
    <p:sldId xmlns:r="http://schemas.openxmlformats.org/officeDocument/2006/relationships" id="260" r:id="R671c3c61b433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446cba6954072" /><Relationship Type="http://schemas.openxmlformats.org/officeDocument/2006/relationships/slide" Target="/ppt/slides/slide1.xml" Id="Rc1ca203802ab4820" /><Relationship Type="http://schemas.openxmlformats.org/officeDocument/2006/relationships/slide" Target="/ppt/slides/slide2.xml" Id="Rde25d35c98f14eae" /><Relationship Type="http://schemas.openxmlformats.org/officeDocument/2006/relationships/slide" Target="/ppt/slides/slide3.xml" Id="R3e04726a1d2e44de" /><Relationship Type="http://schemas.openxmlformats.org/officeDocument/2006/relationships/slide" Target="/ppt/slides/slide4.xml" Id="Rf47211b97ccc4470" /><Relationship Type="http://schemas.openxmlformats.org/officeDocument/2006/relationships/slide" Target="/ppt/slides/slide5.xml" Id="R671c3c61b433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a4c1a2dad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0789c55a94023" /><Relationship Type="http://schemas.openxmlformats.org/officeDocument/2006/relationships/theme" Target="/ppt/slideMasters/theme/theme1.xml" Id="Ref9bcd180cca45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0789c55a9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d7da502c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d88973f74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e8da3230e40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859fefb4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ba527f580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RENNEBU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RENNEBU KIRKELIGE FELLESRÅD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23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post@rennebu.kirken.no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976 998 650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RENNEBU KIRKELIGE FELLESRÅD</a:t>
            </a:r>
          </a:p>
        </p:txBody>
      </p:sp>
    </p:spTree>
  </p:cSld>
  <p:clrMapOvr>
    <a:masterClrMapping xmlns:a="http://schemas.openxmlformats.org/drawingml/2006/main"/>
  </p:clrMapOvr>
</p:sld>
</file>