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e21d9e928d4d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7242681aab4e1d"/>
  </p:sldMasterIdLst>
  <p:sldIdLst>
    <p:sldId xmlns:r="http://schemas.openxmlformats.org/officeDocument/2006/relationships" id="256" r:id="Radbed099dbf54c70"/>
    <p:sldId xmlns:r="http://schemas.openxmlformats.org/officeDocument/2006/relationships" id="257" r:id="R1c7ed174b55544f1"/>
    <p:sldId xmlns:r="http://schemas.openxmlformats.org/officeDocument/2006/relationships" id="258" r:id="Rac777a8a9b0b443d"/>
    <p:sldId xmlns:r="http://schemas.openxmlformats.org/officeDocument/2006/relationships" id="259" r:id="R16855aaa589643b3"/>
    <p:sldId xmlns:r="http://schemas.openxmlformats.org/officeDocument/2006/relationships" id="260" r:id="R08315c65acc341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242681aab4e1d" /><Relationship Type="http://schemas.openxmlformats.org/officeDocument/2006/relationships/slide" Target="/ppt/slides/slide1.xml" Id="Radbed099dbf54c70" /><Relationship Type="http://schemas.openxmlformats.org/officeDocument/2006/relationships/slide" Target="/ppt/slides/slide2.xml" Id="R1c7ed174b55544f1" /><Relationship Type="http://schemas.openxmlformats.org/officeDocument/2006/relationships/slide" Target="/ppt/slides/slide3.xml" Id="Rac777a8a9b0b443d" /><Relationship Type="http://schemas.openxmlformats.org/officeDocument/2006/relationships/slide" Target="/ppt/slides/slide4.xml" Id="R16855aaa589643b3" /><Relationship Type="http://schemas.openxmlformats.org/officeDocument/2006/relationships/slide" Target="/ppt/slides/slide5.xml" Id="R08315c65acc341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86e3f2fa249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76d85bf6a424f" /><Relationship Type="http://schemas.openxmlformats.org/officeDocument/2006/relationships/theme" Target="/ppt/slideMasters/theme/theme1.xml" Id="Re626c97ed4ea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276d85bf6a42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3174efd7540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5ad40372743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f214e6129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696b2429e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b4c21f2564b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BODØ KIRKELIGE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KIRKELIGE FELLESRÅD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50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post.bodo@kirken.no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kirken.no/bodo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BODØ KIRKELIGE FELLESRÅD</a:t>
            </a:r>
          </a:p>
        </p:txBody>
      </p:sp>
    </p:spTree>
  </p:cSld>
  <p:clrMapOvr>
    <a:masterClrMapping xmlns:a="http://schemas.openxmlformats.org/drawingml/2006/main"/>
  </p:clrMapOvr>
</p:sld>
</file>