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0bad6c381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aa4a0cad44d66"/>
  </p:sldMasterIdLst>
  <p:sldIdLst>
    <p:sldId xmlns:r="http://schemas.openxmlformats.org/officeDocument/2006/relationships" id="256" r:id="R96e805fa446948fe"/>
    <p:sldId xmlns:r="http://schemas.openxmlformats.org/officeDocument/2006/relationships" id="257" r:id="Re7a4eaea81214a2e"/>
    <p:sldId xmlns:r="http://schemas.openxmlformats.org/officeDocument/2006/relationships" id="258" r:id="R2369579bd9f34613"/>
    <p:sldId xmlns:r="http://schemas.openxmlformats.org/officeDocument/2006/relationships" id="259" r:id="R415f49a906f44fed"/>
    <p:sldId xmlns:r="http://schemas.openxmlformats.org/officeDocument/2006/relationships" id="260" r:id="R96b45abbd5d847dd"/>
    <p:sldId xmlns:r="http://schemas.openxmlformats.org/officeDocument/2006/relationships" id="261" r:id="R2d08842ba8c540f5"/>
    <p:sldId xmlns:r="http://schemas.openxmlformats.org/officeDocument/2006/relationships" id="262" r:id="R2736366a3120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aa4a0cad44d66" /><Relationship Type="http://schemas.openxmlformats.org/officeDocument/2006/relationships/slide" Target="/ppt/slides/slide1.xml" Id="R96e805fa446948fe" /><Relationship Type="http://schemas.openxmlformats.org/officeDocument/2006/relationships/slide" Target="/ppt/slides/slide2.xml" Id="Re7a4eaea81214a2e" /><Relationship Type="http://schemas.openxmlformats.org/officeDocument/2006/relationships/slide" Target="/ppt/slides/slide3.xml" Id="R2369579bd9f34613" /><Relationship Type="http://schemas.openxmlformats.org/officeDocument/2006/relationships/slide" Target="/ppt/slides/slide4.xml" Id="R415f49a906f44fed" /><Relationship Type="http://schemas.openxmlformats.org/officeDocument/2006/relationships/slide" Target="/ppt/slides/slide5.xml" Id="R96b45abbd5d847dd" /><Relationship Type="http://schemas.openxmlformats.org/officeDocument/2006/relationships/slide" Target="/ppt/slides/slide6.xml" Id="R2d08842ba8c540f5" /><Relationship Type="http://schemas.openxmlformats.org/officeDocument/2006/relationships/slide" Target="/ppt/slides/slide7.xml" Id="R2736366a3120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5364da9e3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1e9f62e24325" /><Relationship Type="http://schemas.openxmlformats.org/officeDocument/2006/relationships/theme" Target="/ppt/slideMasters/theme/theme1.xml" Id="R5783df3178e5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21e9f62e2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b449f7ff3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85898ec7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9795d8dd0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255e6a2b0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a6fadeea9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6bf108263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00f844481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PER O INGEBRETSEN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PER O INGEBRETSEN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PER O INGEBRETSEN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PER O INGEBRETSEN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PER O INGEBRETSEN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PER O INGEBRETSEN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11 208 997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PER O INGEBRETSEN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INGEBRETSEN BJØRN OLOV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PER O INGEBRETSEN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Drivenesvegen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80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PER O INGEBRETSEN AS</a:t>
            </a:r>
          </a:p>
        </p:txBody>
      </p:sp>
    </p:spTree>
  </p:cSld>
  <p:clrMapOvr>
    <a:masterClrMapping xmlns:a="http://schemas.openxmlformats.org/drawingml/2006/main"/>
  </p:clrMapOvr>
</p:sld>
</file>