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ddb33b758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ad953eb1543f4"/>
  </p:sldMasterIdLst>
  <p:sldIdLst>
    <p:sldId xmlns:r="http://schemas.openxmlformats.org/officeDocument/2006/relationships" id="256" r:id="Rc6991cf359434aa7"/>
    <p:sldId xmlns:r="http://schemas.openxmlformats.org/officeDocument/2006/relationships" id="257" r:id="R10033029cc714704"/>
    <p:sldId xmlns:r="http://schemas.openxmlformats.org/officeDocument/2006/relationships" id="258" r:id="R2b2ba5d56aa742c3"/>
    <p:sldId xmlns:r="http://schemas.openxmlformats.org/officeDocument/2006/relationships" id="259" r:id="R1731be68a5e844b5"/>
    <p:sldId xmlns:r="http://schemas.openxmlformats.org/officeDocument/2006/relationships" id="260" r:id="R20931b73ec544059"/>
    <p:sldId xmlns:r="http://schemas.openxmlformats.org/officeDocument/2006/relationships" id="261" r:id="R515985c0d9ba4c52"/>
    <p:sldId xmlns:r="http://schemas.openxmlformats.org/officeDocument/2006/relationships" id="262" r:id="R07f510a852e2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ad953eb1543f4" /><Relationship Type="http://schemas.openxmlformats.org/officeDocument/2006/relationships/slide" Target="/ppt/slides/slide1.xml" Id="Rc6991cf359434aa7" /><Relationship Type="http://schemas.openxmlformats.org/officeDocument/2006/relationships/slide" Target="/ppt/slides/slide2.xml" Id="R10033029cc714704" /><Relationship Type="http://schemas.openxmlformats.org/officeDocument/2006/relationships/slide" Target="/ppt/slides/slide3.xml" Id="R2b2ba5d56aa742c3" /><Relationship Type="http://schemas.openxmlformats.org/officeDocument/2006/relationships/slide" Target="/ppt/slides/slide4.xml" Id="R1731be68a5e844b5" /><Relationship Type="http://schemas.openxmlformats.org/officeDocument/2006/relationships/slide" Target="/ppt/slides/slide5.xml" Id="R20931b73ec544059" /><Relationship Type="http://schemas.openxmlformats.org/officeDocument/2006/relationships/slide" Target="/ppt/slides/slide6.xml" Id="R515985c0d9ba4c52" /><Relationship Type="http://schemas.openxmlformats.org/officeDocument/2006/relationships/slide" Target="/ppt/slides/slide7.xml" Id="R07f510a852e2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4fb9cb0d8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f7afecdb24fe6" /><Relationship Type="http://schemas.openxmlformats.org/officeDocument/2006/relationships/theme" Target="/ppt/slideMasters/theme/theme1.xml" Id="R864a189990e8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f7afecdb2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04a3c816f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a5bb3bfa1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f82e66846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7c93e5d9d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43491930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e8acb11f4e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ee881532e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4 081 313 000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4 362 607 000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HELGE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ANDERS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CHRISTINE GÅSØ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