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eb842f665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e04e5c9c14262"/>
  </p:sldMasterIdLst>
  <p:sldIdLst>
    <p:sldId xmlns:r="http://schemas.openxmlformats.org/officeDocument/2006/relationships" id="256" r:id="R51d548d238214581"/>
    <p:sldId xmlns:r="http://schemas.openxmlformats.org/officeDocument/2006/relationships" id="257" r:id="R010615d38df84bb0"/>
    <p:sldId xmlns:r="http://schemas.openxmlformats.org/officeDocument/2006/relationships" id="258" r:id="R0d844abe45094269"/>
    <p:sldId xmlns:r="http://schemas.openxmlformats.org/officeDocument/2006/relationships" id="259" r:id="R64a52316a1a645aa"/>
    <p:sldId xmlns:r="http://schemas.openxmlformats.org/officeDocument/2006/relationships" id="260" r:id="Rf803f1a8b7444256"/>
    <p:sldId xmlns:r="http://schemas.openxmlformats.org/officeDocument/2006/relationships" id="261" r:id="R59bc2e80729b48e9"/>
    <p:sldId xmlns:r="http://schemas.openxmlformats.org/officeDocument/2006/relationships" id="262" r:id="R0488a61d93a6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e04e5c9c14262" /><Relationship Type="http://schemas.openxmlformats.org/officeDocument/2006/relationships/slide" Target="/ppt/slides/slide1.xml" Id="R51d548d238214581" /><Relationship Type="http://schemas.openxmlformats.org/officeDocument/2006/relationships/slide" Target="/ppt/slides/slide2.xml" Id="R010615d38df84bb0" /><Relationship Type="http://schemas.openxmlformats.org/officeDocument/2006/relationships/slide" Target="/ppt/slides/slide3.xml" Id="R0d844abe45094269" /><Relationship Type="http://schemas.openxmlformats.org/officeDocument/2006/relationships/slide" Target="/ppt/slides/slide4.xml" Id="R64a52316a1a645aa" /><Relationship Type="http://schemas.openxmlformats.org/officeDocument/2006/relationships/slide" Target="/ppt/slides/slide5.xml" Id="Rf803f1a8b7444256" /><Relationship Type="http://schemas.openxmlformats.org/officeDocument/2006/relationships/slide" Target="/ppt/slides/slide6.xml" Id="R59bc2e80729b48e9" /><Relationship Type="http://schemas.openxmlformats.org/officeDocument/2006/relationships/slide" Target="/ppt/slides/slide7.xml" Id="R0488a61d93a6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1e8d98327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e35e3a49e46e7" /><Relationship Type="http://schemas.openxmlformats.org/officeDocument/2006/relationships/theme" Target="/ppt/slideMasters/theme/theme1.xml" Id="R4978e67f4083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e35e3a49e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5b81a1e2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f2091f263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26a2d796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62fcaac634c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6347e0aac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c33b704ce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2616f7f00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H-I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H-I ELEKTRO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16 278 438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1 949 154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9 246 419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H-I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ENGELBERG KJELL ERIK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GJEVIK JOSTEIN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ENGELBERG KJELL ERIK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GJEVIK JOSTEIN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post@h-i.no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977 040 256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ELEKTRO AS</a:t>
            </a:r>
          </a:p>
        </p:txBody>
      </p:sp>
    </p:spTree>
  </p:cSld>
  <p:clrMapOvr>
    <a:masterClrMapping xmlns:a="http://schemas.openxmlformats.org/drawingml/2006/main"/>
  </p:clrMapOvr>
</p:sld>
</file>