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2a2a6b84e3649c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79889e18c194b34"/>
  </p:sldMasterIdLst>
  <p:sldIdLst>
    <p:sldId xmlns:r="http://schemas.openxmlformats.org/officeDocument/2006/relationships" id="256" r:id="R1bdee1df80fb4d03"/>
    <p:sldId xmlns:r="http://schemas.openxmlformats.org/officeDocument/2006/relationships" id="257" r:id="Rdb1ad7dd79ae4484"/>
    <p:sldId xmlns:r="http://schemas.openxmlformats.org/officeDocument/2006/relationships" id="258" r:id="R035d9a221a8c4b89"/>
    <p:sldId xmlns:r="http://schemas.openxmlformats.org/officeDocument/2006/relationships" id="259" r:id="Rf91c6834b4c54b71"/>
    <p:sldId xmlns:r="http://schemas.openxmlformats.org/officeDocument/2006/relationships" id="260" r:id="Rb3cfcbb0ccd44bf2"/>
    <p:sldId xmlns:r="http://schemas.openxmlformats.org/officeDocument/2006/relationships" id="261" r:id="R807bb66ea02f4f2e"/>
    <p:sldId xmlns:r="http://schemas.openxmlformats.org/officeDocument/2006/relationships" id="262" r:id="Rcd31b72f2ef3416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9889e18c194b34" /><Relationship Type="http://schemas.openxmlformats.org/officeDocument/2006/relationships/slide" Target="/ppt/slides/slide1.xml" Id="R1bdee1df80fb4d03" /><Relationship Type="http://schemas.openxmlformats.org/officeDocument/2006/relationships/slide" Target="/ppt/slides/slide2.xml" Id="Rdb1ad7dd79ae4484" /><Relationship Type="http://schemas.openxmlformats.org/officeDocument/2006/relationships/slide" Target="/ppt/slides/slide3.xml" Id="R035d9a221a8c4b89" /><Relationship Type="http://schemas.openxmlformats.org/officeDocument/2006/relationships/slide" Target="/ppt/slides/slide4.xml" Id="Rf91c6834b4c54b71" /><Relationship Type="http://schemas.openxmlformats.org/officeDocument/2006/relationships/slide" Target="/ppt/slides/slide5.xml" Id="Rb3cfcbb0ccd44bf2" /><Relationship Type="http://schemas.openxmlformats.org/officeDocument/2006/relationships/slide" Target="/ppt/slides/slide6.xml" Id="R807bb66ea02f4f2e" /><Relationship Type="http://schemas.openxmlformats.org/officeDocument/2006/relationships/slide" Target="/ppt/slides/slide7.xml" Id="Rcd31b72f2ef3416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e35cf3db364e4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1a28878c0944b7" /><Relationship Type="http://schemas.openxmlformats.org/officeDocument/2006/relationships/theme" Target="/ppt/slideMasters/theme/theme1.xml" Id="Rb9642bf53f0942c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01a28878c0944b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8d39cba6af43d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6f1ceef7b247d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a0f5b107c54d0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b14ba4b5e7487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34cf1843e7493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699d6e69be4df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84bc38c20e472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VÅLERVEIEN 229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VÅLERVEIEN 229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VÅLERVEIEN 229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VÅLERVEIEN 229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VÅLERVEIEN 229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VÅLERVEIEN 229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−212 929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22 611 025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414 394 542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450 615 979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VÅLERVEIEN 229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TORE THORSTENSEN  –  75,4 %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JULIE THORSTENSEN  –  4,1 %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MAGNUS THORSTENSEN  –  4,1 %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 THORSTENSEN  –  4,1 %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VÅLERVEIEN 229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Tore Thorstensen, Olav Selvaags plass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92 64 44 68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977 041 201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VÅLERVEIEN 229 AS</a:t>
            </a:r>
          </a:p>
        </p:txBody>
      </p:sp>
    </p:spTree>
  </p:cSld>
  <p:clrMapOvr>
    <a:masterClrMapping xmlns:a="http://schemas.openxmlformats.org/drawingml/2006/main"/>
  </p:clrMapOvr>
</p:sld>
</file>