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c30f8c6024a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fc5f38e9a4cd6"/>
  </p:sldMasterIdLst>
  <p:sldIdLst>
    <p:sldId xmlns:r="http://schemas.openxmlformats.org/officeDocument/2006/relationships" id="256" r:id="Rd4be7108b32849ba"/>
    <p:sldId xmlns:r="http://schemas.openxmlformats.org/officeDocument/2006/relationships" id="257" r:id="Re9b8536940784d3f"/>
    <p:sldId xmlns:r="http://schemas.openxmlformats.org/officeDocument/2006/relationships" id="258" r:id="R7a8bb98a21a1493e"/>
    <p:sldId xmlns:r="http://schemas.openxmlformats.org/officeDocument/2006/relationships" id="259" r:id="R4a4b6ba5d1c34861"/>
    <p:sldId xmlns:r="http://schemas.openxmlformats.org/officeDocument/2006/relationships" id="260" r:id="Rbb6219b919f147d6"/>
    <p:sldId xmlns:r="http://schemas.openxmlformats.org/officeDocument/2006/relationships" id="261" r:id="Rfd823dcf17d54d3b"/>
    <p:sldId xmlns:r="http://schemas.openxmlformats.org/officeDocument/2006/relationships" id="262" r:id="Ra47fa19ec4cd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fc5f38e9a4cd6" /><Relationship Type="http://schemas.openxmlformats.org/officeDocument/2006/relationships/slide" Target="/ppt/slides/slide1.xml" Id="Rd4be7108b32849ba" /><Relationship Type="http://schemas.openxmlformats.org/officeDocument/2006/relationships/slide" Target="/ppt/slides/slide2.xml" Id="Re9b8536940784d3f" /><Relationship Type="http://schemas.openxmlformats.org/officeDocument/2006/relationships/slide" Target="/ppt/slides/slide3.xml" Id="R7a8bb98a21a1493e" /><Relationship Type="http://schemas.openxmlformats.org/officeDocument/2006/relationships/slide" Target="/ppt/slides/slide4.xml" Id="R4a4b6ba5d1c34861" /><Relationship Type="http://schemas.openxmlformats.org/officeDocument/2006/relationships/slide" Target="/ppt/slides/slide5.xml" Id="Rbb6219b919f147d6" /><Relationship Type="http://schemas.openxmlformats.org/officeDocument/2006/relationships/slide" Target="/ppt/slides/slide6.xml" Id="Rfd823dcf17d54d3b" /><Relationship Type="http://schemas.openxmlformats.org/officeDocument/2006/relationships/slide" Target="/ppt/slides/slide7.xml" Id="Ra47fa19ec4cd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3517d36d5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1b061bb243fd" /><Relationship Type="http://schemas.openxmlformats.org/officeDocument/2006/relationships/theme" Target="/ppt/slideMasters/theme/theme1.xml" Id="Re8a5cba798d3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b1b061bb2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df401a4ed4b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f463c231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cc0a218c8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b5e505227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f6b65cae5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fb3d00857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077ccdbb6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FOMAS - FISKEHELSE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FOMAS - FISKEHELSE OG MILJØ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23 341 841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13 013 026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ÅKERBLÅ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977 041 236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