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9f1b9ec96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d29a4fef04ec6"/>
  </p:sldMasterIdLst>
  <p:sldIdLst>
    <p:sldId xmlns:r="http://schemas.openxmlformats.org/officeDocument/2006/relationships" id="256" r:id="R6d0ed25a422842d8"/>
    <p:sldId xmlns:r="http://schemas.openxmlformats.org/officeDocument/2006/relationships" id="257" r:id="R73527b123914487c"/>
    <p:sldId xmlns:r="http://schemas.openxmlformats.org/officeDocument/2006/relationships" id="258" r:id="R387dd698ab164abf"/>
    <p:sldId xmlns:r="http://schemas.openxmlformats.org/officeDocument/2006/relationships" id="259" r:id="R6e78bead5fb84e64"/>
    <p:sldId xmlns:r="http://schemas.openxmlformats.org/officeDocument/2006/relationships" id="260" r:id="R6fa48f27bcce489c"/>
    <p:sldId xmlns:r="http://schemas.openxmlformats.org/officeDocument/2006/relationships" id="261" r:id="R0b1d8913dc374e10"/>
    <p:sldId xmlns:r="http://schemas.openxmlformats.org/officeDocument/2006/relationships" id="262" r:id="R5fb17caf6cf7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d29a4fef04ec6" /><Relationship Type="http://schemas.openxmlformats.org/officeDocument/2006/relationships/slide" Target="/ppt/slides/slide1.xml" Id="R6d0ed25a422842d8" /><Relationship Type="http://schemas.openxmlformats.org/officeDocument/2006/relationships/slide" Target="/ppt/slides/slide2.xml" Id="R73527b123914487c" /><Relationship Type="http://schemas.openxmlformats.org/officeDocument/2006/relationships/slide" Target="/ppt/slides/slide3.xml" Id="R387dd698ab164abf" /><Relationship Type="http://schemas.openxmlformats.org/officeDocument/2006/relationships/slide" Target="/ppt/slides/slide4.xml" Id="R6e78bead5fb84e64" /><Relationship Type="http://schemas.openxmlformats.org/officeDocument/2006/relationships/slide" Target="/ppt/slides/slide5.xml" Id="R6fa48f27bcce489c" /><Relationship Type="http://schemas.openxmlformats.org/officeDocument/2006/relationships/slide" Target="/ppt/slides/slide6.xml" Id="R0b1d8913dc374e10" /><Relationship Type="http://schemas.openxmlformats.org/officeDocument/2006/relationships/slide" Target="/ppt/slides/slide7.xml" Id="R5fb17caf6cf7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6e7868ad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93a497224d56" /><Relationship Type="http://schemas.openxmlformats.org/officeDocument/2006/relationships/theme" Target="/ppt/slideMasters/theme/theme1.xml" Id="R69c1dbb884f3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193a49722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04f04717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4bcd0c76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b04a3ddb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c1bba6287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f69af18fc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307b702e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21bf2bec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ELI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