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a27d8f6a148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48d76b8c643e2"/>
  </p:sldMasterIdLst>
  <p:sldIdLst>
    <p:sldId xmlns:r="http://schemas.openxmlformats.org/officeDocument/2006/relationships" id="256" r:id="R31f42e6f4cc0483f"/>
    <p:sldId xmlns:r="http://schemas.openxmlformats.org/officeDocument/2006/relationships" id="257" r:id="Rf932fa23270c467a"/>
    <p:sldId xmlns:r="http://schemas.openxmlformats.org/officeDocument/2006/relationships" id="258" r:id="R2cf4a8dc6ad444bc"/>
    <p:sldId xmlns:r="http://schemas.openxmlformats.org/officeDocument/2006/relationships" id="259" r:id="R0ffcdab0e0bf4427"/>
    <p:sldId xmlns:r="http://schemas.openxmlformats.org/officeDocument/2006/relationships" id="260" r:id="R858493e5726b4180"/>
    <p:sldId xmlns:r="http://schemas.openxmlformats.org/officeDocument/2006/relationships" id="261" r:id="R53dd8b67250d47ee"/>
    <p:sldId xmlns:r="http://schemas.openxmlformats.org/officeDocument/2006/relationships" id="262" r:id="R3bc38b3b7515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48d76b8c643e2" /><Relationship Type="http://schemas.openxmlformats.org/officeDocument/2006/relationships/slide" Target="/ppt/slides/slide1.xml" Id="R31f42e6f4cc0483f" /><Relationship Type="http://schemas.openxmlformats.org/officeDocument/2006/relationships/slide" Target="/ppt/slides/slide2.xml" Id="Rf932fa23270c467a" /><Relationship Type="http://schemas.openxmlformats.org/officeDocument/2006/relationships/slide" Target="/ppt/slides/slide3.xml" Id="R2cf4a8dc6ad444bc" /><Relationship Type="http://schemas.openxmlformats.org/officeDocument/2006/relationships/slide" Target="/ppt/slides/slide4.xml" Id="R0ffcdab0e0bf4427" /><Relationship Type="http://schemas.openxmlformats.org/officeDocument/2006/relationships/slide" Target="/ppt/slides/slide5.xml" Id="R858493e5726b4180" /><Relationship Type="http://schemas.openxmlformats.org/officeDocument/2006/relationships/slide" Target="/ppt/slides/slide6.xml" Id="R53dd8b67250d47ee" /><Relationship Type="http://schemas.openxmlformats.org/officeDocument/2006/relationships/slide" Target="/ppt/slides/slide7.xml" Id="R3bc38b3b7515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497234f9f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660d9df84194" /><Relationship Type="http://schemas.openxmlformats.org/officeDocument/2006/relationships/theme" Target="/ppt/slideMasters/theme/theme1.xml" Id="R8fc23df6bb6b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1660d9df8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b726b62b4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c4e81a0d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a8c1eea5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28e2fbc2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24aede4145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61fba799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878894b9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