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f09a9446d64b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78b73f51fb4345"/>
  </p:sldMasterIdLst>
  <p:sldIdLst>
    <p:sldId xmlns:r="http://schemas.openxmlformats.org/officeDocument/2006/relationships" id="256" r:id="R39f04deee6ff464e"/>
    <p:sldId xmlns:r="http://schemas.openxmlformats.org/officeDocument/2006/relationships" id="257" r:id="R83eaa2cc002f44fa"/>
    <p:sldId xmlns:r="http://schemas.openxmlformats.org/officeDocument/2006/relationships" id="258" r:id="Rf4203486acfd43c3"/>
    <p:sldId xmlns:r="http://schemas.openxmlformats.org/officeDocument/2006/relationships" id="259" r:id="R2025ae2a9b2649fc"/>
    <p:sldId xmlns:r="http://schemas.openxmlformats.org/officeDocument/2006/relationships" id="260" r:id="R493da61615be4403"/>
    <p:sldId xmlns:r="http://schemas.openxmlformats.org/officeDocument/2006/relationships" id="261" r:id="R00eee396912f49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8b73f51fb4345" /><Relationship Type="http://schemas.openxmlformats.org/officeDocument/2006/relationships/slide" Target="/ppt/slides/slide1.xml" Id="R39f04deee6ff464e" /><Relationship Type="http://schemas.openxmlformats.org/officeDocument/2006/relationships/slide" Target="/ppt/slides/slide2.xml" Id="R83eaa2cc002f44fa" /><Relationship Type="http://schemas.openxmlformats.org/officeDocument/2006/relationships/slide" Target="/ppt/slides/slide3.xml" Id="Rf4203486acfd43c3" /><Relationship Type="http://schemas.openxmlformats.org/officeDocument/2006/relationships/slide" Target="/ppt/slides/slide4.xml" Id="R2025ae2a9b2649fc" /><Relationship Type="http://schemas.openxmlformats.org/officeDocument/2006/relationships/slide" Target="/ppt/slides/slide5.xml" Id="R493da61615be4403" /><Relationship Type="http://schemas.openxmlformats.org/officeDocument/2006/relationships/slide" Target="/ppt/slides/slide6.xml" Id="R00eee396912f49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4bd4411f6743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dfc0f1e8e480a" /><Relationship Type="http://schemas.openxmlformats.org/officeDocument/2006/relationships/theme" Target="/ppt/slideMasters/theme/theme1.xml" Id="R02956c1dac1f4b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4dfc0f1e8e48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b62a871a448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0cb73dc4a4a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b6e95052849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1770852714b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0cbcee9db4c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45ac4592744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Krillåsv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977 044 707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