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2c8d86e79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087ae62814ca4"/>
  </p:sldMasterIdLst>
  <p:sldIdLst>
    <p:sldId xmlns:r="http://schemas.openxmlformats.org/officeDocument/2006/relationships" id="256" r:id="Rf31b107af8b440d8"/>
    <p:sldId xmlns:r="http://schemas.openxmlformats.org/officeDocument/2006/relationships" id="257" r:id="Re115a498edc647e0"/>
    <p:sldId xmlns:r="http://schemas.openxmlformats.org/officeDocument/2006/relationships" id="258" r:id="Ra6464214f96d4f55"/>
    <p:sldId xmlns:r="http://schemas.openxmlformats.org/officeDocument/2006/relationships" id="259" r:id="R32e99c649faa499c"/>
    <p:sldId xmlns:r="http://schemas.openxmlformats.org/officeDocument/2006/relationships" id="260" r:id="Rbc57d22e3fab4777"/>
    <p:sldId xmlns:r="http://schemas.openxmlformats.org/officeDocument/2006/relationships" id="261" r:id="R821544be977f4752"/>
    <p:sldId xmlns:r="http://schemas.openxmlformats.org/officeDocument/2006/relationships" id="262" r:id="R963d4b830bac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087ae62814ca4" /><Relationship Type="http://schemas.openxmlformats.org/officeDocument/2006/relationships/slide" Target="/ppt/slides/slide1.xml" Id="Rf31b107af8b440d8" /><Relationship Type="http://schemas.openxmlformats.org/officeDocument/2006/relationships/slide" Target="/ppt/slides/slide2.xml" Id="Re115a498edc647e0" /><Relationship Type="http://schemas.openxmlformats.org/officeDocument/2006/relationships/slide" Target="/ppt/slides/slide3.xml" Id="Ra6464214f96d4f55" /><Relationship Type="http://schemas.openxmlformats.org/officeDocument/2006/relationships/slide" Target="/ppt/slides/slide4.xml" Id="R32e99c649faa499c" /><Relationship Type="http://schemas.openxmlformats.org/officeDocument/2006/relationships/slide" Target="/ppt/slides/slide5.xml" Id="Rbc57d22e3fab4777" /><Relationship Type="http://schemas.openxmlformats.org/officeDocument/2006/relationships/slide" Target="/ppt/slides/slide6.xml" Id="R821544be977f4752" /><Relationship Type="http://schemas.openxmlformats.org/officeDocument/2006/relationships/slide" Target="/ppt/slides/slide7.xml" Id="R963d4b830bac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1ef64f2e0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fdfef26d742a8" /><Relationship Type="http://schemas.openxmlformats.org/officeDocument/2006/relationships/theme" Target="/ppt/slideMasters/theme/theme1.xml" Id="R5d443da0f927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fdfef26d7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315e05e8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be721b2b8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85dfe5fbf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ad62fd35e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c27708ac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4380aed2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dd159c23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8 393 442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117 711 194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