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545df15c0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c6be800f84057"/>
  </p:sldMasterIdLst>
  <p:sldIdLst>
    <p:sldId xmlns:r="http://schemas.openxmlformats.org/officeDocument/2006/relationships" id="256" r:id="R3e33dcff1b144064"/>
    <p:sldId xmlns:r="http://schemas.openxmlformats.org/officeDocument/2006/relationships" id="257" r:id="Re531e2746fc04c9c"/>
    <p:sldId xmlns:r="http://schemas.openxmlformats.org/officeDocument/2006/relationships" id="258" r:id="Rc356f9cf1e55432e"/>
    <p:sldId xmlns:r="http://schemas.openxmlformats.org/officeDocument/2006/relationships" id="259" r:id="Rc9d66381f3d142dc"/>
    <p:sldId xmlns:r="http://schemas.openxmlformats.org/officeDocument/2006/relationships" id="260" r:id="Rca82172842634114"/>
    <p:sldId xmlns:r="http://schemas.openxmlformats.org/officeDocument/2006/relationships" id="261" r:id="Rd227e7526d834bb1"/>
    <p:sldId xmlns:r="http://schemas.openxmlformats.org/officeDocument/2006/relationships" id="262" r:id="R977c2268119f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c6be800f84057" /><Relationship Type="http://schemas.openxmlformats.org/officeDocument/2006/relationships/slide" Target="/ppt/slides/slide1.xml" Id="R3e33dcff1b144064" /><Relationship Type="http://schemas.openxmlformats.org/officeDocument/2006/relationships/slide" Target="/ppt/slides/slide2.xml" Id="Re531e2746fc04c9c" /><Relationship Type="http://schemas.openxmlformats.org/officeDocument/2006/relationships/slide" Target="/ppt/slides/slide3.xml" Id="Rc356f9cf1e55432e" /><Relationship Type="http://schemas.openxmlformats.org/officeDocument/2006/relationships/slide" Target="/ppt/slides/slide4.xml" Id="Rc9d66381f3d142dc" /><Relationship Type="http://schemas.openxmlformats.org/officeDocument/2006/relationships/slide" Target="/ppt/slides/slide5.xml" Id="Rca82172842634114" /><Relationship Type="http://schemas.openxmlformats.org/officeDocument/2006/relationships/slide" Target="/ppt/slides/slide6.xml" Id="Rd227e7526d834bb1" /><Relationship Type="http://schemas.openxmlformats.org/officeDocument/2006/relationships/slide" Target="/ppt/slides/slide7.xml" Id="R977c2268119f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d5153ba62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a570c1cd47e2" /><Relationship Type="http://schemas.openxmlformats.org/officeDocument/2006/relationships/theme" Target="/ppt/slideMasters/theme/theme1.xml" Id="R307b38073213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aa570c1cd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eb982f84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6228b7b3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a4a6bf19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0e80038e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4d443377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f44b251f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73e1989e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EGIL STØLEN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EGIL STØLEN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7 711 547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20 109 778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THOR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70 00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977 047 226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EGIL STØLEN AS</a:t>
            </a:r>
          </a:p>
        </p:txBody>
      </p:sp>
    </p:spTree>
  </p:cSld>
  <p:clrMapOvr>
    <a:masterClrMapping xmlns:a="http://schemas.openxmlformats.org/drawingml/2006/main"/>
  </p:clrMapOvr>
</p:sld>
</file>