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1750fc56d244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fbb59d1f4f4ec7"/>
  </p:sldMasterIdLst>
  <p:sldIdLst>
    <p:sldId xmlns:r="http://schemas.openxmlformats.org/officeDocument/2006/relationships" id="256" r:id="Rc5d56ee000814ff6"/>
    <p:sldId xmlns:r="http://schemas.openxmlformats.org/officeDocument/2006/relationships" id="257" r:id="R08b51e52a7d14e7d"/>
    <p:sldId xmlns:r="http://schemas.openxmlformats.org/officeDocument/2006/relationships" id="258" r:id="Rbb88ee37b73d4288"/>
    <p:sldId xmlns:r="http://schemas.openxmlformats.org/officeDocument/2006/relationships" id="259" r:id="R26122b269c9944d6"/>
    <p:sldId xmlns:r="http://schemas.openxmlformats.org/officeDocument/2006/relationships" id="260" r:id="Rc23bde1b4a7d40d8"/>
    <p:sldId xmlns:r="http://schemas.openxmlformats.org/officeDocument/2006/relationships" id="261" r:id="Raa2ef2f6182b4747"/>
    <p:sldId xmlns:r="http://schemas.openxmlformats.org/officeDocument/2006/relationships" id="262" r:id="Rddbe29e832d044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bb59d1f4f4ec7" /><Relationship Type="http://schemas.openxmlformats.org/officeDocument/2006/relationships/slide" Target="/ppt/slides/slide1.xml" Id="Rc5d56ee000814ff6" /><Relationship Type="http://schemas.openxmlformats.org/officeDocument/2006/relationships/slide" Target="/ppt/slides/slide2.xml" Id="R08b51e52a7d14e7d" /><Relationship Type="http://schemas.openxmlformats.org/officeDocument/2006/relationships/slide" Target="/ppt/slides/slide3.xml" Id="Rbb88ee37b73d4288" /><Relationship Type="http://schemas.openxmlformats.org/officeDocument/2006/relationships/slide" Target="/ppt/slides/slide4.xml" Id="R26122b269c9944d6" /><Relationship Type="http://schemas.openxmlformats.org/officeDocument/2006/relationships/slide" Target="/ppt/slides/slide5.xml" Id="Rc23bde1b4a7d40d8" /><Relationship Type="http://schemas.openxmlformats.org/officeDocument/2006/relationships/slide" Target="/ppt/slides/slide6.xml" Id="Raa2ef2f6182b4747" /><Relationship Type="http://schemas.openxmlformats.org/officeDocument/2006/relationships/slide" Target="/ppt/slides/slide7.xml" Id="Rddbe29e832d044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61690bfea340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26076f9ea4731" /><Relationship Type="http://schemas.openxmlformats.org/officeDocument/2006/relationships/theme" Target="/ppt/slideMasters/theme/theme1.xml" Id="Rebf963521c124f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426076f9ea47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01d022de946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c3808afe34f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b79f1d8ef4b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bd8664e6e4b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86926de4549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bbb7261df4c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246e3736a47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KVERNELAND BIL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BIL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2 038 982 205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2 059 462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−14 446 614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106 358 262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731 456 415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BIL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03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977 047 684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AS</a:t>
            </a:r>
          </a:p>
        </p:txBody>
      </p:sp>
    </p:spTree>
  </p:cSld>
  <p:clrMapOvr>
    <a:masterClrMapping xmlns:a="http://schemas.openxmlformats.org/drawingml/2006/main"/>
  </p:clrMapOvr>
</p:sld>
</file>