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38d45b5b24c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a37f8a526143e2"/>
  </p:sldMasterIdLst>
  <p:sldIdLst>
    <p:sldId xmlns:r="http://schemas.openxmlformats.org/officeDocument/2006/relationships" id="256" r:id="R3818bbad4a57423c"/>
    <p:sldId xmlns:r="http://schemas.openxmlformats.org/officeDocument/2006/relationships" id="257" r:id="Re133ed2dac894aeb"/>
    <p:sldId xmlns:r="http://schemas.openxmlformats.org/officeDocument/2006/relationships" id="258" r:id="R60eaad5551954637"/>
    <p:sldId xmlns:r="http://schemas.openxmlformats.org/officeDocument/2006/relationships" id="259" r:id="R609609562f784c81"/>
    <p:sldId xmlns:r="http://schemas.openxmlformats.org/officeDocument/2006/relationships" id="260" r:id="R9a9ef1df177d4587"/>
    <p:sldId xmlns:r="http://schemas.openxmlformats.org/officeDocument/2006/relationships" id="261" r:id="R03e42b5692874dd8"/>
    <p:sldId xmlns:r="http://schemas.openxmlformats.org/officeDocument/2006/relationships" id="262" r:id="R81accaad0d09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37f8a526143e2" /><Relationship Type="http://schemas.openxmlformats.org/officeDocument/2006/relationships/slide" Target="/ppt/slides/slide1.xml" Id="R3818bbad4a57423c" /><Relationship Type="http://schemas.openxmlformats.org/officeDocument/2006/relationships/slide" Target="/ppt/slides/slide2.xml" Id="Re133ed2dac894aeb" /><Relationship Type="http://schemas.openxmlformats.org/officeDocument/2006/relationships/slide" Target="/ppt/slides/slide3.xml" Id="R60eaad5551954637" /><Relationship Type="http://schemas.openxmlformats.org/officeDocument/2006/relationships/slide" Target="/ppt/slides/slide4.xml" Id="R609609562f784c81" /><Relationship Type="http://schemas.openxmlformats.org/officeDocument/2006/relationships/slide" Target="/ppt/slides/slide5.xml" Id="R9a9ef1df177d4587" /><Relationship Type="http://schemas.openxmlformats.org/officeDocument/2006/relationships/slide" Target="/ppt/slides/slide6.xml" Id="R03e42b5692874dd8" /><Relationship Type="http://schemas.openxmlformats.org/officeDocument/2006/relationships/slide" Target="/ppt/slides/slide7.xml" Id="R81accaad0d09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98e389a32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9b9fe206f4037" /><Relationship Type="http://schemas.openxmlformats.org/officeDocument/2006/relationships/theme" Target="/ppt/slideMasters/theme/theme1.xml" Id="R68c2b22712054b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9b9fe206f40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78e81033647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6a4384abb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c445d04204d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9c22fddde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13594dbed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619b09aef4b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db0507b69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GRANHAUG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GRANHAUG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6 744 023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67 844 270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67 961 489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SCHIØTZ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SKOGLAND THOBRO SCHIØTZ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Faunveien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39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ts@conkap.no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