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a21789518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bbb86306c4718"/>
  </p:sldMasterIdLst>
  <p:sldIdLst>
    <p:sldId xmlns:r="http://schemas.openxmlformats.org/officeDocument/2006/relationships" id="256" r:id="R5954fc7025344193"/>
    <p:sldId xmlns:r="http://schemas.openxmlformats.org/officeDocument/2006/relationships" id="257" r:id="Raf65cdd1cd6140a4"/>
    <p:sldId xmlns:r="http://schemas.openxmlformats.org/officeDocument/2006/relationships" id="258" r:id="Rab1c2eff2cc149e5"/>
    <p:sldId xmlns:r="http://schemas.openxmlformats.org/officeDocument/2006/relationships" id="259" r:id="R79d3988938204c69"/>
    <p:sldId xmlns:r="http://schemas.openxmlformats.org/officeDocument/2006/relationships" id="260" r:id="R5cf472d113f544df"/>
    <p:sldId xmlns:r="http://schemas.openxmlformats.org/officeDocument/2006/relationships" id="261" r:id="R0fc2d2f23ef74511"/>
    <p:sldId xmlns:r="http://schemas.openxmlformats.org/officeDocument/2006/relationships" id="262" r:id="Rfbe131519c24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bbb86306c4718" /><Relationship Type="http://schemas.openxmlformats.org/officeDocument/2006/relationships/slide" Target="/ppt/slides/slide1.xml" Id="R5954fc7025344193" /><Relationship Type="http://schemas.openxmlformats.org/officeDocument/2006/relationships/slide" Target="/ppt/slides/slide2.xml" Id="Raf65cdd1cd6140a4" /><Relationship Type="http://schemas.openxmlformats.org/officeDocument/2006/relationships/slide" Target="/ppt/slides/slide3.xml" Id="Rab1c2eff2cc149e5" /><Relationship Type="http://schemas.openxmlformats.org/officeDocument/2006/relationships/slide" Target="/ppt/slides/slide4.xml" Id="R79d3988938204c69" /><Relationship Type="http://schemas.openxmlformats.org/officeDocument/2006/relationships/slide" Target="/ppt/slides/slide5.xml" Id="R5cf472d113f544df" /><Relationship Type="http://schemas.openxmlformats.org/officeDocument/2006/relationships/slide" Target="/ppt/slides/slide6.xml" Id="R0fc2d2f23ef74511" /><Relationship Type="http://schemas.openxmlformats.org/officeDocument/2006/relationships/slide" Target="/ppt/slides/slide7.xml" Id="Rfbe131519c24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047e08a29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cad7d61b4e59" /><Relationship Type="http://schemas.openxmlformats.org/officeDocument/2006/relationships/theme" Target="/ppt/slideMasters/theme/theme1.xml" Id="Rc176262cf375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9cad7d61b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98a57c0c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101c0933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c2fb11d6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6ff45b7c4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f8e88064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a9577004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145c80b9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