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55c2a35d3349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cdffb86ec34bc2"/>
  </p:sldMasterIdLst>
  <p:sldIdLst>
    <p:sldId xmlns:r="http://schemas.openxmlformats.org/officeDocument/2006/relationships" id="256" r:id="R0e2e5bdf7ba24c9b"/>
    <p:sldId xmlns:r="http://schemas.openxmlformats.org/officeDocument/2006/relationships" id="257" r:id="R221f1ef29f3b4898"/>
    <p:sldId xmlns:r="http://schemas.openxmlformats.org/officeDocument/2006/relationships" id="258" r:id="R2bd927c61ea2465b"/>
    <p:sldId xmlns:r="http://schemas.openxmlformats.org/officeDocument/2006/relationships" id="259" r:id="R00dd7b011b884c15"/>
    <p:sldId xmlns:r="http://schemas.openxmlformats.org/officeDocument/2006/relationships" id="260" r:id="R423c8120fa1b444e"/>
    <p:sldId xmlns:r="http://schemas.openxmlformats.org/officeDocument/2006/relationships" id="261" r:id="Rd8be2a25cd1a44c3"/>
    <p:sldId xmlns:r="http://schemas.openxmlformats.org/officeDocument/2006/relationships" id="262" r:id="R1fe050f4950a45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dffb86ec34bc2" /><Relationship Type="http://schemas.openxmlformats.org/officeDocument/2006/relationships/slide" Target="/ppt/slides/slide1.xml" Id="R0e2e5bdf7ba24c9b" /><Relationship Type="http://schemas.openxmlformats.org/officeDocument/2006/relationships/slide" Target="/ppt/slides/slide2.xml" Id="R221f1ef29f3b4898" /><Relationship Type="http://schemas.openxmlformats.org/officeDocument/2006/relationships/slide" Target="/ppt/slides/slide3.xml" Id="R2bd927c61ea2465b" /><Relationship Type="http://schemas.openxmlformats.org/officeDocument/2006/relationships/slide" Target="/ppt/slides/slide4.xml" Id="R00dd7b011b884c15" /><Relationship Type="http://schemas.openxmlformats.org/officeDocument/2006/relationships/slide" Target="/ppt/slides/slide5.xml" Id="R423c8120fa1b444e" /><Relationship Type="http://schemas.openxmlformats.org/officeDocument/2006/relationships/slide" Target="/ppt/slides/slide6.xml" Id="Rd8be2a25cd1a44c3" /><Relationship Type="http://schemas.openxmlformats.org/officeDocument/2006/relationships/slide" Target="/ppt/slides/slide7.xml" Id="R1fe050f4950a45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1a33aea1d4d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44d44a0814828" /><Relationship Type="http://schemas.openxmlformats.org/officeDocument/2006/relationships/theme" Target="/ppt/slideMasters/theme/theme1.xml" Id="R6fd55ff498ce46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344d44a08148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7fcf7ffc240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b9a37983d4a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7f72f4fb940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c325e6aff44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c6fd9caf4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bb851da2c4f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cab90574149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6 872 507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242 066 295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305 690 187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NESLEIN THOMAS F WERRING  –  93,5 %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NESLEIN THOMAS F WERRING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NESLEIN THOMAS F WERRING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977 050 839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TIRON AS</a:t>
            </a:r>
          </a:p>
        </p:txBody>
      </p:sp>
    </p:spTree>
  </p:cSld>
  <p:clrMapOvr>
    <a:masterClrMapping xmlns:a="http://schemas.openxmlformats.org/drawingml/2006/main"/>
  </p:clrMapOvr>
</p:sld>
</file>