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67cc02270a45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4c3a96c7f4d08"/>
  </p:sldMasterIdLst>
  <p:sldIdLst>
    <p:sldId xmlns:r="http://schemas.openxmlformats.org/officeDocument/2006/relationships" id="256" r:id="R9b8e2ef83b1b42c1"/>
    <p:sldId xmlns:r="http://schemas.openxmlformats.org/officeDocument/2006/relationships" id="257" r:id="R0aac0cf485f64f54"/>
    <p:sldId xmlns:r="http://schemas.openxmlformats.org/officeDocument/2006/relationships" id="258" r:id="Ra54350536eba4dc2"/>
    <p:sldId xmlns:r="http://schemas.openxmlformats.org/officeDocument/2006/relationships" id="259" r:id="R130526017f174bf5"/>
    <p:sldId xmlns:r="http://schemas.openxmlformats.org/officeDocument/2006/relationships" id="260" r:id="Rcdf011344f784346"/>
    <p:sldId xmlns:r="http://schemas.openxmlformats.org/officeDocument/2006/relationships" id="261" r:id="R4d3942164e3644b7"/>
    <p:sldId xmlns:r="http://schemas.openxmlformats.org/officeDocument/2006/relationships" id="262" r:id="R45f1b2a4ab06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4c3a96c7f4d08" /><Relationship Type="http://schemas.openxmlformats.org/officeDocument/2006/relationships/slide" Target="/ppt/slides/slide1.xml" Id="R9b8e2ef83b1b42c1" /><Relationship Type="http://schemas.openxmlformats.org/officeDocument/2006/relationships/slide" Target="/ppt/slides/slide2.xml" Id="R0aac0cf485f64f54" /><Relationship Type="http://schemas.openxmlformats.org/officeDocument/2006/relationships/slide" Target="/ppt/slides/slide3.xml" Id="Ra54350536eba4dc2" /><Relationship Type="http://schemas.openxmlformats.org/officeDocument/2006/relationships/slide" Target="/ppt/slides/slide4.xml" Id="R130526017f174bf5" /><Relationship Type="http://schemas.openxmlformats.org/officeDocument/2006/relationships/slide" Target="/ppt/slides/slide5.xml" Id="Rcdf011344f784346" /><Relationship Type="http://schemas.openxmlformats.org/officeDocument/2006/relationships/slide" Target="/ppt/slides/slide6.xml" Id="R4d3942164e3644b7" /><Relationship Type="http://schemas.openxmlformats.org/officeDocument/2006/relationships/slide" Target="/ppt/slides/slide7.xml" Id="R45f1b2a4ab06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5709df381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f47040273419a" /><Relationship Type="http://schemas.openxmlformats.org/officeDocument/2006/relationships/theme" Target="/ppt/slideMasters/theme/theme1.xml" Id="R64b810d4c637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ef4704027341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f61f3f549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00efde00f4f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269e4a7234d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1becfa51d44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f19a369a244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9b7e173fc48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df06354e643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 TEAM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49 988 972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−7 664 170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4 799 209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28 409 235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Leirvågveien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post@elektro-team.no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www.elektro-team.no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TEAM AS</a:t>
            </a:r>
          </a:p>
        </p:txBody>
      </p:sp>
    </p:spTree>
  </p:cSld>
  <p:clrMapOvr>
    <a:masterClrMapping xmlns:a="http://schemas.openxmlformats.org/drawingml/2006/main"/>
  </p:clrMapOvr>
</p:sld>
</file>