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390d9ab51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ff5741f884caa"/>
  </p:sldMasterIdLst>
  <p:sldIdLst>
    <p:sldId xmlns:r="http://schemas.openxmlformats.org/officeDocument/2006/relationships" id="256" r:id="R6b6832831a36471b"/>
    <p:sldId xmlns:r="http://schemas.openxmlformats.org/officeDocument/2006/relationships" id="257" r:id="R3fab397079f74def"/>
    <p:sldId xmlns:r="http://schemas.openxmlformats.org/officeDocument/2006/relationships" id="258" r:id="R615d807ddaed41de"/>
    <p:sldId xmlns:r="http://schemas.openxmlformats.org/officeDocument/2006/relationships" id="259" r:id="Rfe85899020634e94"/>
    <p:sldId xmlns:r="http://schemas.openxmlformats.org/officeDocument/2006/relationships" id="260" r:id="R4186eeebb08245c5"/>
    <p:sldId xmlns:r="http://schemas.openxmlformats.org/officeDocument/2006/relationships" id="261" r:id="R291d2c4f70e64a82"/>
    <p:sldId xmlns:r="http://schemas.openxmlformats.org/officeDocument/2006/relationships" id="262" r:id="R5d25d2795ba9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ff5741f884caa" /><Relationship Type="http://schemas.openxmlformats.org/officeDocument/2006/relationships/slide" Target="/ppt/slides/slide1.xml" Id="R6b6832831a36471b" /><Relationship Type="http://schemas.openxmlformats.org/officeDocument/2006/relationships/slide" Target="/ppt/slides/slide2.xml" Id="R3fab397079f74def" /><Relationship Type="http://schemas.openxmlformats.org/officeDocument/2006/relationships/slide" Target="/ppt/slides/slide3.xml" Id="R615d807ddaed41de" /><Relationship Type="http://schemas.openxmlformats.org/officeDocument/2006/relationships/slide" Target="/ppt/slides/slide4.xml" Id="Rfe85899020634e94" /><Relationship Type="http://schemas.openxmlformats.org/officeDocument/2006/relationships/slide" Target="/ppt/slides/slide5.xml" Id="R4186eeebb08245c5" /><Relationship Type="http://schemas.openxmlformats.org/officeDocument/2006/relationships/slide" Target="/ppt/slides/slide6.xml" Id="R291d2c4f70e64a82" /><Relationship Type="http://schemas.openxmlformats.org/officeDocument/2006/relationships/slide" Target="/ppt/slides/slide7.xml" Id="R5d25d2795ba9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61c621632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03488cd384f12" /><Relationship Type="http://schemas.openxmlformats.org/officeDocument/2006/relationships/theme" Target="/ppt/slideMasters/theme/theme1.xml" Id="R23ee527e902a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03488cd38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251e27301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a07307ce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343b0156b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54027c2f8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66e67b4e9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1726ff50946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e40ede64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65 179 500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63 619 338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79 491 276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422 414 693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423 009 903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GLEDITSCH BJØRN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Åsenvei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72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post@gleditsch.no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977 054 095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