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0abf6a63b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f3e493bfe47ca"/>
  </p:sldMasterIdLst>
  <p:sldIdLst>
    <p:sldId xmlns:r="http://schemas.openxmlformats.org/officeDocument/2006/relationships" id="256" r:id="R27cfa6835a9a4ed2"/>
    <p:sldId xmlns:r="http://schemas.openxmlformats.org/officeDocument/2006/relationships" id="257" r:id="R023efe2ac33a4000"/>
    <p:sldId xmlns:r="http://schemas.openxmlformats.org/officeDocument/2006/relationships" id="258" r:id="R6c7a7a6a141d49a9"/>
    <p:sldId xmlns:r="http://schemas.openxmlformats.org/officeDocument/2006/relationships" id="259" r:id="Re1310cf4d050442a"/>
    <p:sldId xmlns:r="http://schemas.openxmlformats.org/officeDocument/2006/relationships" id="260" r:id="R7dff249c1d9e4b37"/>
    <p:sldId xmlns:r="http://schemas.openxmlformats.org/officeDocument/2006/relationships" id="261" r:id="R8d886afee83e452e"/>
    <p:sldId xmlns:r="http://schemas.openxmlformats.org/officeDocument/2006/relationships" id="262" r:id="Rac804aa62ae6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f3e493bfe47ca" /><Relationship Type="http://schemas.openxmlformats.org/officeDocument/2006/relationships/slide" Target="/ppt/slides/slide1.xml" Id="R27cfa6835a9a4ed2" /><Relationship Type="http://schemas.openxmlformats.org/officeDocument/2006/relationships/slide" Target="/ppt/slides/slide2.xml" Id="R023efe2ac33a4000" /><Relationship Type="http://schemas.openxmlformats.org/officeDocument/2006/relationships/slide" Target="/ppt/slides/slide3.xml" Id="R6c7a7a6a141d49a9" /><Relationship Type="http://schemas.openxmlformats.org/officeDocument/2006/relationships/slide" Target="/ppt/slides/slide4.xml" Id="Re1310cf4d050442a" /><Relationship Type="http://schemas.openxmlformats.org/officeDocument/2006/relationships/slide" Target="/ppt/slides/slide5.xml" Id="R7dff249c1d9e4b37" /><Relationship Type="http://schemas.openxmlformats.org/officeDocument/2006/relationships/slide" Target="/ppt/slides/slide6.xml" Id="R8d886afee83e452e" /><Relationship Type="http://schemas.openxmlformats.org/officeDocument/2006/relationships/slide" Target="/ppt/slides/slide7.xml" Id="Rac804aa62ae6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9e1d0be05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9d85547b54b5f" /><Relationship Type="http://schemas.openxmlformats.org/officeDocument/2006/relationships/theme" Target="/ppt/slideMasters/theme/theme1.xml" Id="Rc644831c42d5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9d85547b5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0e48799cc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b96943216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dce71e9dc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0e9f368fc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b1e0594f1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89c6cfc204e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4263e7a7d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RØRLEGGERFIRMA LIEN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LIEN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RØRLEGGERFIRMA LIEN &amp; CO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LIEN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LIEN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LIEN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30 140 051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6 827 114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5 163 844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14 126 464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LIEN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LIEN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NÆRBY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LIEN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2830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08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post@lienco.no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www.lienco.no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977 054 664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LIEN &amp; CO AS</a:t>
            </a:r>
          </a:p>
        </p:txBody>
      </p:sp>
    </p:spTree>
  </p:cSld>
  <p:clrMapOvr>
    <a:masterClrMapping xmlns:a="http://schemas.openxmlformats.org/drawingml/2006/main"/>
  </p:clrMapOvr>
</p:sld>
</file>