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52e1cd1dd42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f2ae78f414d82"/>
  </p:sldMasterIdLst>
  <p:sldIdLst>
    <p:sldId xmlns:r="http://schemas.openxmlformats.org/officeDocument/2006/relationships" id="256" r:id="Rb62d2fbb196f46f2"/>
    <p:sldId xmlns:r="http://schemas.openxmlformats.org/officeDocument/2006/relationships" id="257" r:id="Rbd0b27a9c28d47be"/>
    <p:sldId xmlns:r="http://schemas.openxmlformats.org/officeDocument/2006/relationships" id="258" r:id="R98ac8f37412f4d5b"/>
    <p:sldId xmlns:r="http://schemas.openxmlformats.org/officeDocument/2006/relationships" id="259" r:id="R8ab674d7ed0e4d49"/>
    <p:sldId xmlns:r="http://schemas.openxmlformats.org/officeDocument/2006/relationships" id="260" r:id="Rebd1616501434db1"/>
    <p:sldId xmlns:r="http://schemas.openxmlformats.org/officeDocument/2006/relationships" id="261" r:id="R0a21b82976374245"/>
    <p:sldId xmlns:r="http://schemas.openxmlformats.org/officeDocument/2006/relationships" id="262" r:id="Rea731d803dfb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f2ae78f414d82" /><Relationship Type="http://schemas.openxmlformats.org/officeDocument/2006/relationships/slide" Target="/ppt/slides/slide1.xml" Id="Rb62d2fbb196f46f2" /><Relationship Type="http://schemas.openxmlformats.org/officeDocument/2006/relationships/slide" Target="/ppt/slides/slide2.xml" Id="Rbd0b27a9c28d47be" /><Relationship Type="http://schemas.openxmlformats.org/officeDocument/2006/relationships/slide" Target="/ppt/slides/slide3.xml" Id="R98ac8f37412f4d5b" /><Relationship Type="http://schemas.openxmlformats.org/officeDocument/2006/relationships/slide" Target="/ppt/slides/slide4.xml" Id="R8ab674d7ed0e4d49" /><Relationship Type="http://schemas.openxmlformats.org/officeDocument/2006/relationships/slide" Target="/ppt/slides/slide5.xml" Id="Rebd1616501434db1" /><Relationship Type="http://schemas.openxmlformats.org/officeDocument/2006/relationships/slide" Target="/ppt/slides/slide6.xml" Id="R0a21b82976374245" /><Relationship Type="http://schemas.openxmlformats.org/officeDocument/2006/relationships/slide" Target="/ppt/slides/slide7.xml" Id="Rea731d803dfb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26f257c99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c19ef22d44109" /><Relationship Type="http://schemas.openxmlformats.org/officeDocument/2006/relationships/theme" Target="/ppt/slideMasters/theme/theme1.xml" Id="R53440a1a386b49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c19ef22d4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c82a12b01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3217c0d93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c79f59fa1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7a689e094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cfb258ae041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94ec453fc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dfaccf5b7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HASLESTAD GRAVING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HASLESTAD GRAVING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HASLESTAD GRAVING &amp; TRANSPORT AS ble etablert [år] og holder til i Våle.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HASLESTAD GRAVING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HASLESTAD GRAVING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HASLESTAD GRAVING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23 653 959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25 554 419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33 447 429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HASLESTAD GRAVING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HASLESTAD GRAVING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Kopstadveien 912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3178 Våle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06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HASLESTAD GRAVING &amp; TRANSPORT AS</a:t>
            </a:r>
          </a:p>
        </p:txBody>
      </p:sp>
    </p:spTree>
  </p:cSld>
  <p:clrMapOvr>
    <a:masterClrMapping xmlns:a="http://schemas.openxmlformats.org/drawingml/2006/main"/>
  </p:clrMapOvr>
</p:sld>
</file>