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c3153f56bf47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fdec6b0217434a"/>
  </p:sldMasterIdLst>
  <p:sldIdLst>
    <p:sldId xmlns:r="http://schemas.openxmlformats.org/officeDocument/2006/relationships" id="256" r:id="Rce7647d0a884408a"/>
    <p:sldId xmlns:r="http://schemas.openxmlformats.org/officeDocument/2006/relationships" id="257" r:id="R9b96c0f0eb0f4edd"/>
    <p:sldId xmlns:r="http://schemas.openxmlformats.org/officeDocument/2006/relationships" id="258" r:id="R43f0e481f45a45c4"/>
    <p:sldId xmlns:r="http://schemas.openxmlformats.org/officeDocument/2006/relationships" id="259" r:id="R928d3ce8371a4deb"/>
    <p:sldId xmlns:r="http://schemas.openxmlformats.org/officeDocument/2006/relationships" id="260" r:id="Ra422ced048684835"/>
    <p:sldId xmlns:r="http://schemas.openxmlformats.org/officeDocument/2006/relationships" id="261" r:id="Re448e4d1537c447e"/>
    <p:sldId xmlns:r="http://schemas.openxmlformats.org/officeDocument/2006/relationships" id="262" r:id="R6eddbfdc506b4f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dec6b0217434a" /><Relationship Type="http://schemas.openxmlformats.org/officeDocument/2006/relationships/slide" Target="/ppt/slides/slide1.xml" Id="Rce7647d0a884408a" /><Relationship Type="http://schemas.openxmlformats.org/officeDocument/2006/relationships/slide" Target="/ppt/slides/slide2.xml" Id="R9b96c0f0eb0f4edd" /><Relationship Type="http://schemas.openxmlformats.org/officeDocument/2006/relationships/slide" Target="/ppt/slides/slide3.xml" Id="R43f0e481f45a45c4" /><Relationship Type="http://schemas.openxmlformats.org/officeDocument/2006/relationships/slide" Target="/ppt/slides/slide4.xml" Id="R928d3ce8371a4deb" /><Relationship Type="http://schemas.openxmlformats.org/officeDocument/2006/relationships/slide" Target="/ppt/slides/slide5.xml" Id="Ra422ced048684835" /><Relationship Type="http://schemas.openxmlformats.org/officeDocument/2006/relationships/slide" Target="/ppt/slides/slide6.xml" Id="Re448e4d1537c447e" /><Relationship Type="http://schemas.openxmlformats.org/officeDocument/2006/relationships/slide" Target="/ppt/slides/slide7.xml" Id="R6eddbfdc506b4f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cf25660b44f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7841ddcae4e76" /><Relationship Type="http://schemas.openxmlformats.org/officeDocument/2006/relationships/theme" Target="/ppt/slideMasters/theme/theme1.xml" Id="R1b9f829d8f3948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c7841ddcae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fd48d93c1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370b7538d47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37a1de329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def7d7a734a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11d2d182d49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201a34ae341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448df24a0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BERGLI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BERGLI AS ble etablert [år] og holder til i Nordli.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33 345 321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24 478 750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30 137 047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BERGLI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ASGEIR BERGLI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KVEMO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JØRGEN LARSEN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Sandvikaveien 335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7882 Nordli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www.arnebergli.no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977 061 415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BERGLI AS</a:t>
            </a:r>
          </a:p>
        </p:txBody>
      </p:sp>
    </p:spTree>
  </p:cSld>
  <p:clrMapOvr>
    <a:masterClrMapping xmlns:a="http://schemas.openxmlformats.org/drawingml/2006/main"/>
  </p:clrMapOvr>
</p:sld>
</file>