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efccc9980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242fe232b4317"/>
  </p:sldMasterIdLst>
  <p:sldIdLst>
    <p:sldId xmlns:r="http://schemas.openxmlformats.org/officeDocument/2006/relationships" id="256" r:id="R6ddd587ce5e844f2"/>
    <p:sldId xmlns:r="http://schemas.openxmlformats.org/officeDocument/2006/relationships" id="257" r:id="Rfef438fd630743d5"/>
    <p:sldId xmlns:r="http://schemas.openxmlformats.org/officeDocument/2006/relationships" id="258" r:id="R237cd5ae059b43ef"/>
    <p:sldId xmlns:r="http://schemas.openxmlformats.org/officeDocument/2006/relationships" id="259" r:id="R3f6fd250771748c8"/>
    <p:sldId xmlns:r="http://schemas.openxmlformats.org/officeDocument/2006/relationships" id="260" r:id="R52bf432ed0464080"/>
    <p:sldId xmlns:r="http://schemas.openxmlformats.org/officeDocument/2006/relationships" id="261" r:id="Rb0feb8c035a44b13"/>
    <p:sldId xmlns:r="http://schemas.openxmlformats.org/officeDocument/2006/relationships" id="262" r:id="R8ef634cb9bba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242fe232b4317" /><Relationship Type="http://schemas.openxmlformats.org/officeDocument/2006/relationships/slide" Target="/ppt/slides/slide1.xml" Id="R6ddd587ce5e844f2" /><Relationship Type="http://schemas.openxmlformats.org/officeDocument/2006/relationships/slide" Target="/ppt/slides/slide2.xml" Id="Rfef438fd630743d5" /><Relationship Type="http://schemas.openxmlformats.org/officeDocument/2006/relationships/slide" Target="/ppt/slides/slide3.xml" Id="R237cd5ae059b43ef" /><Relationship Type="http://schemas.openxmlformats.org/officeDocument/2006/relationships/slide" Target="/ppt/slides/slide4.xml" Id="R3f6fd250771748c8" /><Relationship Type="http://schemas.openxmlformats.org/officeDocument/2006/relationships/slide" Target="/ppt/slides/slide5.xml" Id="R52bf432ed0464080" /><Relationship Type="http://schemas.openxmlformats.org/officeDocument/2006/relationships/slide" Target="/ppt/slides/slide6.xml" Id="Rb0feb8c035a44b13" /><Relationship Type="http://schemas.openxmlformats.org/officeDocument/2006/relationships/slide" Target="/ppt/slides/slide7.xml" Id="R8ef634cb9bba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2542d3776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1f2bdc027486f" /><Relationship Type="http://schemas.openxmlformats.org/officeDocument/2006/relationships/theme" Target="/ppt/slideMasters/theme/theme1.xml" Id="R768540c761b5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1f2bdc027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0e71b73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e1ee11cf7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1f87d2c4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6bbc51ae6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5043e7628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0c772803b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eb050700b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HERTZENBERG-NAFSTAD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HERTZENBERG-NAFSTAD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ASBJØRG IRENE HERTZENBERG-NAFSTAD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 HERTZENBERG-NAFSTAD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HERTZENBERG-NAFSTAD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Asbjørg Hertzenberg-Nafstad, Bromstadvegen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23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asbjorghn@outlook.com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