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c4fdb4250c47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02d1229354ade"/>
  </p:sldMasterIdLst>
  <p:sldIdLst>
    <p:sldId xmlns:r="http://schemas.openxmlformats.org/officeDocument/2006/relationships" id="256" r:id="R627c497b893d400e"/>
    <p:sldId xmlns:r="http://schemas.openxmlformats.org/officeDocument/2006/relationships" id="257" r:id="R8736b51d3c794eac"/>
    <p:sldId xmlns:r="http://schemas.openxmlformats.org/officeDocument/2006/relationships" id="258" r:id="R567508179ed341eb"/>
    <p:sldId xmlns:r="http://schemas.openxmlformats.org/officeDocument/2006/relationships" id="259" r:id="R5d1e7388fa9542c7"/>
    <p:sldId xmlns:r="http://schemas.openxmlformats.org/officeDocument/2006/relationships" id="260" r:id="Rdf398651ce694b7b"/>
    <p:sldId xmlns:r="http://schemas.openxmlformats.org/officeDocument/2006/relationships" id="261" r:id="Rbd5e49751e674ef0"/>
    <p:sldId xmlns:r="http://schemas.openxmlformats.org/officeDocument/2006/relationships" id="262" r:id="R0ea85a0c385d48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02d1229354ade" /><Relationship Type="http://schemas.openxmlformats.org/officeDocument/2006/relationships/slide" Target="/ppt/slides/slide1.xml" Id="R627c497b893d400e" /><Relationship Type="http://schemas.openxmlformats.org/officeDocument/2006/relationships/slide" Target="/ppt/slides/slide2.xml" Id="R8736b51d3c794eac" /><Relationship Type="http://schemas.openxmlformats.org/officeDocument/2006/relationships/slide" Target="/ppt/slides/slide3.xml" Id="R567508179ed341eb" /><Relationship Type="http://schemas.openxmlformats.org/officeDocument/2006/relationships/slide" Target="/ppt/slides/slide4.xml" Id="R5d1e7388fa9542c7" /><Relationship Type="http://schemas.openxmlformats.org/officeDocument/2006/relationships/slide" Target="/ppt/slides/slide5.xml" Id="Rdf398651ce694b7b" /><Relationship Type="http://schemas.openxmlformats.org/officeDocument/2006/relationships/slide" Target="/ppt/slides/slide6.xml" Id="Rbd5e49751e674ef0" /><Relationship Type="http://schemas.openxmlformats.org/officeDocument/2006/relationships/slide" Target="/ppt/slides/slide7.xml" Id="R0ea85a0c385d48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cf80468fc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c123e584d4e5d" /><Relationship Type="http://schemas.openxmlformats.org/officeDocument/2006/relationships/theme" Target="/ppt/slideMasters/theme/theme1.xml" Id="R9dd8a70182ce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9c123e584d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9f3b9781244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69385c65c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95318ab0e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d75a1ae3948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5a7e3b6be40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9adf0458145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8f86c7554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KARMØY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KARMØY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3 852 614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 Sjoarveg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92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post@regnskap-karmoy.no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regnskap-karmoy.no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977 065 585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