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7c544b3ff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ae3f3c395424a"/>
  </p:sldMasterIdLst>
  <p:sldIdLst>
    <p:sldId xmlns:r="http://schemas.openxmlformats.org/officeDocument/2006/relationships" id="256" r:id="Rb97313e9ce2647d4"/>
    <p:sldId xmlns:r="http://schemas.openxmlformats.org/officeDocument/2006/relationships" id="257" r:id="Raa19acf5c7ee441e"/>
    <p:sldId xmlns:r="http://schemas.openxmlformats.org/officeDocument/2006/relationships" id="258" r:id="R07c310baf4324c5f"/>
    <p:sldId xmlns:r="http://schemas.openxmlformats.org/officeDocument/2006/relationships" id="259" r:id="R5a0bf2d6ea4e4a0b"/>
    <p:sldId xmlns:r="http://schemas.openxmlformats.org/officeDocument/2006/relationships" id="260" r:id="R4b357ad769674ea3"/>
    <p:sldId xmlns:r="http://schemas.openxmlformats.org/officeDocument/2006/relationships" id="261" r:id="Raf01f1630dec4fd9"/>
    <p:sldId xmlns:r="http://schemas.openxmlformats.org/officeDocument/2006/relationships" id="262" r:id="R407fcfcd790f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ae3f3c395424a" /><Relationship Type="http://schemas.openxmlformats.org/officeDocument/2006/relationships/slide" Target="/ppt/slides/slide1.xml" Id="Rb97313e9ce2647d4" /><Relationship Type="http://schemas.openxmlformats.org/officeDocument/2006/relationships/slide" Target="/ppt/slides/slide2.xml" Id="Raa19acf5c7ee441e" /><Relationship Type="http://schemas.openxmlformats.org/officeDocument/2006/relationships/slide" Target="/ppt/slides/slide3.xml" Id="R07c310baf4324c5f" /><Relationship Type="http://schemas.openxmlformats.org/officeDocument/2006/relationships/slide" Target="/ppt/slides/slide4.xml" Id="R5a0bf2d6ea4e4a0b" /><Relationship Type="http://schemas.openxmlformats.org/officeDocument/2006/relationships/slide" Target="/ppt/slides/slide5.xml" Id="R4b357ad769674ea3" /><Relationship Type="http://schemas.openxmlformats.org/officeDocument/2006/relationships/slide" Target="/ppt/slides/slide6.xml" Id="Raf01f1630dec4fd9" /><Relationship Type="http://schemas.openxmlformats.org/officeDocument/2006/relationships/slide" Target="/ppt/slides/slide7.xml" Id="R407fcfcd790f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c6023279e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f7c2ca08475f" /><Relationship Type="http://schemas.openxmlformats.org/officeDocument/2006/relationships/theme" Target="/ppt/slideMasters/theme/theme1.xml" Id="R53dc8a0fdc8f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8f7c2ca08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f3ce49e6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6781895f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cc4a1d19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7ab08d88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d03698f1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82fe44e5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8b4557ce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VOKKS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VOKKS INSTALLASJON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VOKKS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Jevnakervegen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firmapost@vokks.no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977 070 023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VOKKS INSTALLASJON AS</a:t>
            </a:r>
          </a:p>
        </p:txBody>
      </p:sp>
    </p:spTree>
  </p:cSld>
  <p:clrMapOvr>
    <a:masterClrMapping xmlns:a="http://schemas.openxmlformats.org/drawingml/2006/main"/>
  </p:clrMapOvr>
</p:sld>
</file>