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e6472047f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23ab2dd0f4c22"/>
  </p:sldMasterIdLst>
  <p:sldIdLst>
    <p:sldId xmlns:r="http://schemas.openxmlformats.org/officeDocument/2006/relationships" id="256" r:id="R4ab620f1d72545dd"/>
    <p:sldId xmlns:r="http://schemas.openxmlformats.org/officeDocument/2006/relationships" id="257" r:id="R1061aada5890446a"/>
    <p:sldId xmlns:r="http://schemas.openxmlformats.org/officeDocument/2006/relationships" id="258" r:id="Ree71b047e2ab4c52"/>
    <p:sldId xmlns:r="http://schemas.openxmlformats.org/officeDocument/2006/relationships" id="259" r:id="R5ab3cde02d8b4a3c"/>
    <p:sldId xmlns:r="http://schemas.openxmlformats.org/officeDocument/2006/relationships" id="260" r:id="R817aea273bf74737"/>
    <p:sldId xmlns:r="http://schemas.openxmlformats.org/officeDocument/2006/relationships" id="261" r:id="Rd1520d80463345ac"/>
    <p:sldId xmlns:r="http://schemas.openxmlformats.org/officeDocument/2006/relationships" id="262" r:id="R775f478957cb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23ab2dd0f4c22" /><Relationship Type="http://schemas.openxmlformats.org/officeDocument/2006/relationships/slide" Target="/ppt/slides/slide1.xml" Id="R4ab620f1d72545dd" /><Relationship Type="http://schemas.openxmlformats.org/officeDocument/2006/relationships/slide" Target="/ppt/slides/slide2.xml" Id="R1061aada5890446a" /><Relationship Type="http://schemas.openxmlformats.org/officeDocument/2006/relationships/slide" Target="/ppt/slides/slide3.xml" Id="Ree71b047e2ab4c52" /><Relationship Type="http://schemas.openxmlformats.org/officeDocument/2006/relationships/slide" Target="/ppt/slides/slide4.xml" Id="R5ab3cde02d8b4a3c" /><Relationship Type="http://schemas.openxmlformats.org/officeDocument/2006/relationships/slide" Target="/ppt/slides/slide5.xml" Id="R817aea273bf74737" /><Relationship Type="http://schemas.openxmlformats.org/officeDocument/2006/relationships/slide" Target="/ppt/slides/slide6.xml" Id="Rd1520d80463345ac" /><Relationship Type="http://schemas.openxmlformats.org/officeDocument/2006/relationships/slide" Target="/ppt/slides/slide7.xml" Id="R775f478957cb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58dc53d62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a4efdd5e44d4e" /><Relationship Type="http://schemas.openxmlformats.org/officeDocument/2006/relationships/theme" Target="/ppt/slideMasters/theme/theme1.xml" Id="Rc59dbd176675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a4efdd5e4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5ce40ce9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c3c983550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7a22d5d23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7347db1d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0f6839d1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9c5b32f5b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1e0c90c5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MURMESTERFORRETNING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DRANGE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DRANGE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