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3bcc974fd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f2965b15d44a3"/>
  </p:sldMasterIdLst>
  <p:sldIdLst>
    <p:sldId xmlns:r="http://schemas.openxmlformats.org/officeDocument/2006/relationships" id="256" r:id="R0421e1e194d743b9"/>
    <p:sldId xmlns:r="http://schemas.openxmlformats.org/officeDocument/2006/relationships" id="257" r:id="R175672a8872a4d01"/>
    <p:sldId xmlns:r="http://schemas.openxmlformats.org/officeDocument/2006/relationships" id="258" r:id="Rb3c0320fd7684e7e"/>
    <p:sldId xmlns:r="http://schemas.openxmlformats.org/officeDocument/2006/relationships" id="259" r:id="Rbe8308eb18a64c42"/>
    <p:sldId xmlns:r="http://schemas.openxmlformats.org/officeDocument/2006/relationships" id="260" r:id="R64f38f7ff5a14e1d"/>
    <p:sldId xmlns:r="http://schemas.openxmlformats.org/officeDocument/2006/relationships" id="261" r:id="R011d67767135433a"/>
    <p:sldId xmlns:r="http://schemas.openxmlformats.org/officeDocument/2006/relationships" id="262" r:id="Rc40ffcc9a260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f2965b15d44a3" /><Relationship Type="http://schemas.openxmlformats.org/officeDocument/2006/relationships/slide" Target="/ppt/slides/slide1.xml" Id="R0421e1e194d743b9" /><Relationship Type="http://schemas.openxmlformats.org/officeDocument/2006/relationships/slide" Target="/ppt/slides/slide2.xml" Id="R175672a8872a4d01" /><Relationship Type="http://schemas.openxmlformats.org/officeDocument/2006/relationships/slide" Target="/ppt/slides/slide3.xml" Id="Rb3c0320fd7684e7e" /><Relationship Type="http://schemas.openxmlformats.org/officeDocument/2006/relationships/slide" Target="/ppt/slides/slide4.xml" Id="Rbe8308eb18a64c42" /><Relationship Type="http://schemas.openxmlformats.org/officeDocument/2006/relationships/slide" Target="/ppt/slides/slide5.xml" Id="R64f38f7ff5a14e1d" /><Relationship Type="http://schemas.openxmlformats.org/officeDocument/2006/relationships/slide" Target="/ppt/slides/slide6.xml" Id="R011d67767135433a" /><Relationship Type="http://schemas.openxmlformats.org/officeDocument/2006/relationships/slide" Target="/ppt/slides/slide7.xml" Id="Rc40ffcc9a260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cc0c47a12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6c0a8aea7489e" /><Relationship Type="http://schemas.openxmlformats.org/officeDocument/2006/relationships/theme" Target="/ppt/slideMasters/theme/theme1.xml" Id="R13a36984c4e6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6c0a8aea7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b583b0de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727a1606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5f95691f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7f0b1c961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7ae357ab8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8ff13bfdd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2d1979454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FALLRØ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FALLRØ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FALLRØ ELEKTRO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FALLRØ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FALLRØ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FALLRØ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9 914 855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10 936 786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FALLRØ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FALLRØ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FALLRØ ANN KRISTIN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FALLRØ LARS ROAR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FALLRØ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larspetter@fallroelektro.no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977 075 270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FALLRØ ELEKTRO AS</a:t>
            </a:r>
          </a:p>
        </p:txBody>
      </p:sp>
    </p:spTree>
  </p:cSld>
  <p:clrMapOvr>
    <a:masterClrMapping xmlns:a="http://schemas.openxmlformats.org/drawingml/2006/main"/>
  </p:clrMapOvr>
</p:sld>
</file>